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6" r:id="rId1"/>
    <p:sldMasterId id="2147483668" r:id="rId2"/>
  </p:sldMasterIdLst>
  <p:notesMasterIdLst>
    <p:notesMasterId r:id="rId60"/>
  </p:notesMasterIdLst>
  <p:sldIdLst>
    <p:sldId id="342" r:id="rId3"/>
    <p:sldId id="395" r:id="rId4"/>
    <p:sldId id="345" r:id="rId5"/>
    <p:sldId id="371" r:id="rId6"/>
    <p:sldId id="372" r:id="rId7"/>
    <p:sldId id="349" r:id="rId8"/>
    <p:sldId id="350" r:id="rId9"/>
    <p:sldId id="355" r:id="rId10"/>
    <p:sldId id="351" r:id="rId11"/>
    <p:sldId id="352" r:id="rId12"/>
    <p:sldId id="353" r:id="rId13"/>
    <p:sldId id="354" r:id="rId14"/>
    <p:sldId id="356" r:id="rId15"/>
    <p:sldId id="357" r:id="rId16"/>
    <p:sldId id="370" r:id="rId17"/>
    <p:sldId id="348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7" r:id="rId27"/>
    <p:sldId id="366" r:id="rId28"/>
    <p:sldId id="368" r:id="rId29"/>
    <p:sldId id="369" r:id="rId30"/>
    <p:sldId id="373" r:id="rId31"/>
    <p:sldId id="374" r:id="rId32"/>
    <p:sldId id="375" r:id="rId33"/>
    <p:sldId id="384" r:id="rId34"/>
    <p:sldId id="376" r:id="rId35"/>
    <p:sldId id="377" r:id="rId36"/>
    <p:sldId id="378" r:id="rId37"/>
    <p:sldId id="379" r:id="rId38"/>
    <p:sldId id="380" r:id="rId39"/>
    <p:sldId id="381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6" r:id="rId51"/>
    <p:sldId id="399" r:id="rId52"/>
    <p:sldId id="400" r:id="rId53"/>
    <p:sldId id="401" r:id="rId54"/>
    <p:sldId id="402" r:id="rId55"/>
    <p:sldId id="403" r:id="rId56"/>
    <p:sldId id="397" r:id="rId57"/>
    <p:sldId id="398" r:id="rId58"/>
    <p:sldId id="347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595"/>
    <a:srgbClr val="CD7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3605" autoAdjust="0"/>
  </p:normalViewPr>
  <p:slideViewPr>
    <p:cSldViewPr snapToGrid="0">
      <p:cViewPr varScale="1">
        <p:scale>
          <a:sx n="81" d="100"/>
          <a:sy n="81" d="100"/>
        </p:scale>
        <p:origin x="89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MASHRUWALA" userId="46b3d371a00e33a5" providerId="LiveId" clId="{037072C8-65EA-479B-82B2-0CC573363957}"/>
    <pc:docChg chg="undo custSel addSld delSld modSld">
      <pc:chgData name="ABHISHEK MASHRUWALA" userId="46b3d371a00e33a5" providerId="LiveId" clId="{037072C8-65EA-479B-82B2-0CC573363957}" dt="2021-02-24T17:35:12.213" v="737" actId="47"/>
      <pc:docMkLst>
        <pc:docMk/>
      </pc:docMkLst>
      <pc:sldChg chg="add del">
        <pc:chgData name="ABHISHEK MASHRUWALA" userId="46b3d371a00e33a5" providerId="LiveId" clId="{037072C8-65EA-479B-82B2-0CC573363957}" dt="2021-02-24T17:30:04.281" v="410" actId="47"/>
        <pc:sldMkLst>
          <pc:docMk/>
          <pc:sldMk cId="480356134" sldId="347"/>
        </pc:sldMkLst>
      </pc:sldChg>
      <pc:sldChg chg="addSp delSp modSp mod">
        <pc:chgData name="ABHISHEK MASHRUWALA" userId="46b3d371a00e33a5" providerId="LiveId" clId="{037072C8-65EA-479B-82B2-0CC573363957}" dt="2021-02-24T17:25:23.996" v="230" actId="1076"/>
        <pc:sldMkLst>
          <pc:docMk/>
          <pc:sldMk cId="1609146869" sldId="373"/>
        </pc:sldMkLst>
        <pc:picChg chg="del">
          <ac:chgData name="ABHISHEK MASHRUWALA" userId="46b3d371a00e33a5" providerId="LiveId" clId="{037072C8-65EA-479B-82B2-0CC573363957}" dt="2021-02-24T17:22:09.868" v="140" actId="478"/>
          <ac:picMkLst>
            <pc:docMk/>
            <pc:sldMk cId="1609146869" sldId="373"/>
            <ac:picMk id="4" creationId="{A7A52948-69E9-43D8-A80F-2A3C41A82917}"/>
          </ac:picMkLst>
        </pc:picChg>
        <pc:picChg chg="add mod">
          <ac:chgData name="ABHISHEK MASHRUWALA" userId="46b3d371a00e33a5" providerId="LiveId" clId="{037072C8-65EA-479B-82B2-0CC573363957}" dt="2021-02-24T17:25:23.996" v="230" actId="1076"/>
          <ac:picMkLst>
            <pc:docMk/>
            <pc:sldMk cId="1609146869" sldId="373"/>
            <ac:picMk id="6" creationId="{ADE6EAB6-B95F-4AC9-B745-15BCBDB31DB7}"/>
          </ac:picMkLst>
        </pc:picChg>
      </pc:sldChg>
      <pc:sldChg chg="addSp delSp modSp mod">
        <pc:chgData name="ABHISHEK MASHRUWALA" userId="46b3d371a00e33a5" providerId="LiveId" clId="{037072C8-65EA-479B-82B2-0CC573363957}" dt="2021-02-24T17:25:26.995" v="231" actId="1076"/>
        <pc:sldMkLst>
          <pc:docMk/>
          <pc:sldMk cId="2729061489" sldId="374"/>
        </pc:sldMkLst>
        <pc:picChg chg="del">
          <ac:chgData name="ABHISHEK MASHRUWALA" userId="46b3d371a00e33a5" providerId="LiveId" clId="{037072C8-65EA-479B-82B2-0CC573363957}" dt="2021-02-24T17:22:26.267" v="143" actId="478"/>
          <ac:picMkLst>
            <pc:docMk/>
            <pc:sldMk cId="2729061489" sldId="374"/>
            <ac:picMk id="4" creationId="{2D6C2E01-5514-4656-9CF0-9B6565B8F77E}"/>
          </ac:picMkLst>
        </pc:picChg>
        <pc:picChg chg="add mod">
          <ac:chgData name="ABHISHEK MASHRUWALA" userId="46b3d371a00e33a5" providerId="LiveId" clId="{037072C8-65EA-479B-82B2-0CC573363957}" dt="2021-02-24T17:25:26.995" v="231" actId="1076"/>
          <ac:picMkLst>
            <pc:docMk/>
            <pc:sldMk cId="2729061489" sldId="374"/>
            <ac:picMk id="6" creationId="{BDCF3241-74AD-4F48-A2F8-425B9DDE836D}"/>
          </ac:picMkLst>
        </pc:picChg>
      </pc:sldChg>
      <pc:sldChg chg="addSp delSp modSp mod">
        <pc:chgData name="ABHISHEK MASHRUWALA" userId="46b3d371a00e33a5" providerId="LiveId" clId="{037072C8-65EA-479B-82B2-0CC573363957}" dt="2021-02-24T17:25:29.596" v="232" actId="1076"/>
        <pc:sldMkLst>
          <pc:docMk/>
          <pc:sldMk cId="1951114364" sldId="375"/>
        </pc:sldMkLst>
        <pc:picChg chg="del">
          <ac:chgData name="ABHISHEK MASHRUWALA" userId="46b3d371a00e33a5" providerId="LiveId" clId="{037072C8-65EA-479B-82B2-0CC573363957}" dt="2021-02-24T17:22:44.558" v="148" actId="478"/>
          <ac:picMkLst>
            <pc:docMk/>
            <pc:sldMk cId="1951114364" sldId="375"/>
            <ac:picMk id="4" creationId="{93B1B406-1908-4E71-B334-56BCF4F8778D}"/>
          </ac:picMkLst>
        </pc:picChg>
        <pc:picChg chg="add mod">
          <ac:chgData name="ABHISHEK MASHRUWALA" userId="46b3d371a00e33a5" providerId="LiveId" clId="{037072C8-65EA-479B-82B2-0CC573363957}" dt="2021-02-24T17:25:29.596" v="232" actId="1076"/>
          <ac:picMkLst>
            <pc:docMk/>
            <pc:sldMk cId="1951114364" sldId="375"/>
            <ac:picMk id="6" creationId="{16321D60-3F09-4A33-B388-7002B74C4D6E}"/>
          </ac:picMkLst>
        </pc:picChg>
      </pc:sldChg>
      <pc:sldChg chg="addSp delSp modSp mod">
        <pc:chgData name="ABHISHEK MASHRUWALA" userId="46b3d371a00e33a5" providerId="LiveId" clId="{037072C8-65EA-479B-82B2-0CC573363957}" dt="2021-02-24T17:25:37.749" v="244" actId="20577"/>
        <pc:sldMkLst>
          <pc:docMk/>
          <pc:sldMk cId="4131380077" sldId="376"/>
        </pc:sldMkLst>
        <pc:spChg chg="mod">
          <ac:chgData name="ABHISHEK MASHRUWALA" userId="46b3d371a00e33a5" providerId="LiveId" clId="{037072C8-65EA-479B-82B2-0CC573363957}" dt="2021-02-24T17:24:46.583" v="223" actId="20577"/>
          <ac:spMkLst>
            <pc:docMk/>
            <pc:sldMk cId="4131380077" sldId="376"/>
            <ac:spMk id="2" creationId="{903FF7CD-CFC8-4D5A-8D7A-20F7C4DFEF0A}"/>
          </ac:spMkLst>
        </pc:spChg>
        <pc:spChg chg="mod">
          <ac:chgData name="ABHISHEK MASHRUWALA" userId="46b3d371a00e33a5" providerId="LiveId" clId="{037072C8-65EA-479B-82B2-0CC573363957}" dt="2021-02-24T17:25:37.749" v="244" actId="20577"/>
          <ac:spMkLst>
            <pc:docMk/>
            <pc:sldMk cId="4131380077" sldId="376"/>
            <ac:spMk id="5" creationId="{51595ABC-E46F-42A3-A0D5-585A36BDA41F}"/>
          </ac:spMkLst>
        </pc:spChg>
        <pc:picChg chg="del">
          <ac:chgData name="ABHISHEK MASHRUWALA" userId="46b3d371a00e33a5" providerId="LiveId" clId="{037072C8-65EA-479B-82B2-0CC573363957}" dt="2021-02-24T17:24:56.436" v="224" actId="478"/>
          <ac:picMkLst>
            <pc:docMk/>
            <pc:sldMk cId="4131380077" sldId="376"/>
            <ac:picMk id="4" creationId="{AD2D89AE-FD5D-4138-997E-81F97FA47B1E}"/>
          </ac:picMkLst>
        </pc:picChg>
        <pc:picChg chg="add mod">
          <ac:chgData name="ABHISHEK MASHRUWALA" userId="46b3d371a00e33a5" providerId="LiveId" clId="{037072C8-65EA-479B-82B2-0CC573363957}" dt="2021-02-24T17:25:19.704" v="229" actId="1076"/>
          <ac:picMkLst>
            <pc:docMk/>
            <pc:sldMk cId="4131380077" sldId="376"/>
            <ac:picMk id="6" creationId="{7995B1F8-A08B-4DAA-A382-D18F85B5F9A0}"/>
          </ac:picMkLst>
        </pc:picChg>
      </pc:sldChg>
      <pc:sldChg chg="addSp delSp modSp mod">
        <pc:chgData name="ABHISHEK MASHRUWALA" userId="46b3d371a00e33a5" providerId="LiveId" clId="{037072C8-65EA-479B-82B2-0CC573363957}" dt="2021-02-24T17:27:21.725" v="307" actId="20577"/>
        <pc:sldMkLst>
          <pc:docMk/>
          <pc:sldMk cId="1197614306" sldId="377"/>
        </pc:sldMkLst>
        <pc:spChg chg="mod">
          <ac:chgData name="ABHISHEK MASHRUWALA" userId="46b3d371a00e33a5" providerId="LiveId" clId="{037072C8-65EA-479B-82B2-0CC573363957}" dt="2021-02-24T17:27:21.725" v="307" actId="20577"/>
          <ac:spMkLst>
            <pc:docMk/>
            <pc:sldMk cId="1197614306" sldId="377"/>
            <ac:spMk id="2" creationId="{DD77DB80-A2E6-407F-AAED-94EFE54ACE87}"/>
          </ac:spMkLst>
        </pc:spChg>
        <pc:spChg chg="mod">
          <ac:chgData name="ABHISHEK MASHRUWALA" userId="46b3d371a00e33a5" providerId="LiveId" clId="{037072C8-65EA-479B-82B2-0CC573363957}" dt="2021-02-24T17:26:05.695" v="261" actId="20577"/>
          <ac:spMkLst>
            <pc:docMk/>
            <pc:sldMk cId="1197614306" sldId="377"/>
            <ac:spMk id="5" creationId="{51E40EC7-AA75-402A-BCF4-2E1C3F898656}"/>
          </ac:spMkLst>
        </pc:spChg>
        <pc:picChg chg="del">
          <ac:chgData name="ABHISHEK MASHRUWALA" userId="46b3d371a00e33a5" providerId="LiveId" clId="{037072C8-65EA-479B-82B2-0CC573363957}" dt="2021-02-24T17:25:43.143" v="245" actId="478"/>
          <ac:picMkLst>
            <pc:docMk/>
            <pc:sldMk cId="1197614306" sldId="377"/>
            <ac:picMk id="4" creationId="{A9E06D0E-7E70-4B38-BB89-C51101AC6FA3}"/>
          </ac:picMkLst>
        </pc:picChg>
        <pc:picChg chg="add mod">
          <ac:chgData name="ABHISHEK MASHRUWALA" userId="46b3d371a00e33a5" providerId="LiveId" clId="{037072C8-65EA-479B-82B2-0CC573363957}" dt="2021-02-24T17:26:00.128" v="249" actId="1076"/>
          <ac:picMkLst>
            <pc:docMk/>
            <pc:sldMk cId="1197614306" sldId="377"/>
            <ac:picMk id="6" creationId="{A6AD6F0A-A884-4368-871B-57FC1F626B27}"/>
          </ac:picMkLst>
        </pc:picChg>
      </pc:sldChg>
      <pc:sldChg chg="addSp delSp modSp mod">
        <pc:chgData name="ABHISHEK MASHRUWALA" userId="46b3d371a00e33a5" providerId="LiveId" clId="{037072C8-65EA-479B-82B2-0CC573363957}" dt="2021-02-24T17:27:18.969" v="305" actId="20577"/>
        <pc:sldMkLst>
          <pc:docMk/>
          <pc:sldMk cId="3789332454" sldId="378"/>
        </pc:sldMkLst>
        <pc:spChg chg="mod">
          <ac:chgData name="ABHISHEK MASHRUWALA" userId="46b3d371a00e33a5" providerId="LiveId" clId="{037072C8-65EA-479B-82B2-0CC573363957}" dt="2021-02-24T17:27:18.969" v="305" actId="20577"/>
          <ac:spMkLst>
            <pc:docMk/>
            <pc:sldMk cId="3789332454" sldId="378"/>
            <ac:spMk id="2" creationId="{DD77DB80-A2E6-407F-AAED-94EFE54ACE87}"/>
          </ac:spMkLst>
        </pc:spChg>
        <pc:picChg chg="del">
          <ac:chgData name="ABHISHEK MASHRUWALA" userId="46b3d371a00e33a5" providerId="LiveId" clId="{037072C8-65EA-479B-82B2-0CC573363957}" dt="2021-02-24T17:26:13.019" v="262" actId="478"/>
          <ac:picMkLst>
            <pc:docMk/>
            <pc:sldMk cId="3789332454" sldId="378"/>
            <ac:picMk id="4" creationId="{5D95E2B5-D044-480D-ACE7-04CEBE8EC9B1}"/>
          </ac:picMkLst>
        </pc:picChg>
        <pc:picChg chg="add mod">
          <ac:chgData name="ABHISHEK MASHRUWALA" userId="46b3d371a00e33a5" providerId="LiveId" clId="{037072C8-65EA-479B-82B2-0CC573363957}" dt="2021-02-24T17:26:32.100" v="266" actId="1076"/>
          <ac:picMkLst>
            <pc:docMk/>
            <pc:sldMk cId="3789332454" sldId="378"/>
            <ac:picMk id="6" creationId="{09C371DD-F732-49F1-9824-C114FCF106FA}"/>
          </ac:picMkLst>
        </pc:picChg>
      </pc:sldChg>
      <pc:sldChg chg="addSp delSp modSp mod">
        <pc:chgData name="ABHISHEK MASHRUWALA" userId="46b3d371a00e33a5" providerId="LiveId" clId="{037072C8-65EA-479B-82B2-0CC573363957}" dt="2021-02-24T17:27:15.850" v="303" actId="20577"/>
        <pc:sldMkLst>
          <pc:docMk/>
          <pc:sldMk cId="4210267526" sldId="379"/>
        </pc:sldMkLst>
        <pc:spChg chg="mod">
          <ac:chgData name="ABHISHEK MASHRUWALA" userId="46b3d371a00e33a5" providerId="LiveId" clId="{037072C8-65EA-479B-82B2-0CC573363957}" dt="2021-02-24T17:27:15.850" v="303" actId="20577"/>
          <ac:spMkLst>
            <pc:docMk/>
            <pc:sldMk cId="4210267526" sldId="379"/>
            <ac:spMk id="2" creationId="{DD77DB80-A2E6-407F-AAED-94EFE54ACE87}"/>
          </ac:spMkLst>
        </pc:spChg>
        <pc:spChg chg="mod">
          <ac:chgData name="ABHISHEK MASHRUWALA" userId="46b3d371a00e33a5" providerId="LiveId" clId="{037072C8-65EA-479B-82B2-0CC573363957}" dt="2021-02-24T17:27:12.981" v="301" actId="20577"/>
          <ac:spMkLst>
            <pc:docMk/>
            <pc:sldMk cId="4210267526" sldId="379"/>
            <ac:spMk id="5" creationId="{0106F4B4-B646-4F94-9DE8-7072F4E9149D}"/>
          </ac:spMkLst>
        </pc:spChg>
        <pc:picChg chg="del">
          <ac:chgData name="ABHISHEK MASHRUWALA" userId="46b3d371a00e33a5" providerId="LiveId" clId="{037072C8-65EA-479B-82B2-0CC573363957}" dt="2021-02-24T17:26:46.512" v="267" actId="478"/>
          <ac:picMkLst>
            <pc:docMk/>
            <pc:sldMk cId="4210267526" sldId="379"/>
            <ac:picMk id="4" creationId="{57F00665-2EA3-4931-91D8-4FB95C108BB3}"/>
          </ac:picMkLst>
        </pc:picChg>
        <pc:picChg chg="add mod">
          <ac:chgData name="ABHISHEK MASHRUWALA" userId="46b3d371a00e33a5" providerId="LiveId" clId="{037072C8-65EA-479B-82B2-0CC573363957}" dt="2021-02-24T17:27:04.922" v="271" actId="1076"/>
          <ac:picMkLst>
            <pc:docMk/>
            <pc:sldMk cId="4210267526" sldId="379"/>
            <ac:picMk id="6" creationId="{008B3234-6F2A-4DF9-87C1-65BF9AA36815}"/>
          </ac:picMkLst>
        </pc:picChg>
      </pc:sldChg>
      <pc:sldChg chg="addSp delSp modSp mod">
        <pc:chgData name="ABHISHEK MASHRUWALA" userId="46b3d371a00e33a5" providerId="LiveId" clId="{037072C8-65EA-479B-82B2-0CC573363957}" dt="2021-02-24T17:28:05.147" v="340" actId="20577"/>
        <pc:sldMkLst>
          <pc:docMk/>
          <pc:sldMk cId="2725574930" sldId="380"/>
        </pc:sldMkLst>
        <pc:spChg chg="mod">
          <ac:chgData name="ABHISHEK MASHRUWALA" userId="46b3d371a00e33a5" providerId="LiveId" clId="{037072C8-65EA-479B-82B2-0CC573363957}" dt="2021-02-24T17:28:05.147" v="340" actId="20577"/>
          <ac:spMkLst>
            <pc:docMk/>
            <pc:sldMk cId="2725574930" sldId="380"/>
            <ac:spMk id="5" creationId="{C53D49F6-E2D7-45B0-8C2A-BC7D76737291}"/>
          </ac:spMkLst>
        </pc:spChg>
        <pc:picChg chg="del">
          <ac:chgData name="ABHISHEK MASHRUWALA" userId="46b3d371a00e33a5" providerId="LiveId" clId="{037072C8-65EA-479B-82B2-0CC573363957}" dt="2021-02-24T17:27:32.940" v="308" actId="478"/>
          <ac:picMkLst>
            <pc:docMk/>
            <pc:sldMk cId="2725574930" sldId="380"/>
            <ac:picMk id="4" creationId="{9D7C15AB-0E28-405B-8747-6BFC97907AE6}"/>
          </ac:picMkLst>
        </pc:picChg>
        <pc:picChg chg="add mod">
          <ac:chgData name="ABHISHEK MASHRUWALA" userId="46b3d371a00e33a5" providerId="LiveId" clId="{037072C8-65EA-479B-82B2-0CC573363957}" dt="2021-02-24T17:27:54.992" v="313" actId="1076"/>
          <ac:picMkLst>
            <pc:docMk/>
            <pc:sldMk cId="2725574930" sldId="380"/>
            <ac:picMk id="6" creationId="{255A2075-A3EC-4FCD-ADB4-AE410FD0427A}"/>
          </ac:picMkLst>
        </pc:picChg>
      </pc:sldChg>
      <pc:sldChg chg="addSp delSp modSp mod">
        <pc:chgData name="ABHISHEK MASHRUWALA" userId="46b3d371a00e33a5" providerId="LiveId" clId="{037072C8-65EA-479B-82B2-0CC573363957}" dt="2021-02-24T17:29:12.042" v="386" actId="313"/>
        <pc:sldMkLst>
          <pc:docMk/>
          <pc:sldMk cId="180488778" sldId="381"/>
        </pc:sldMkLst>
        <pc:spChg chg="mod">
          <ac:chgData name="ABHISHEK MASHRUWALA" userId="46b3d371a00e33a5" providerId="LiveId" clId="{037072C8-65EA-479B-82B2-0CC573363957}" dt="2021-02-24T17:29:12.042" v="386" actId="313"/>
          <ac:spMkLst>
            <pc:docMk/>
            <pc:sldMk cId="180488778" sldId="381"/>
            <ac:spMk id="5" creationId="{BA0BC380-42CC-4046-8DD1-F5C07331C929}"/>
          </ac:spMkLst>
        </pc:spChg>
        <pc:picChg chg="del">
          <ac:chgData name="ABHISHEK MASHRUWALA" userId="46b3d371a00e33a5" providerId="LiveId" clId="{037072C8-65EA-479B-82B2-0CC573363957}" dt="2021-02-24T17:28:11.116" v="341" actId="478"/>
          <ac:picMkLst>
            <pc:docMk/>
            <pc:sldMk cId="180488778" sldId="381"/>
            <ac:picMk id="4" creationId="{8AC558C4-33B8-46B5-8D51-E21BB11EB9EC}"/>
          </ac:picMkLst>
        </pc:picChg>
        <pc:picChg chg="add mod">
          <ac:chgData name="ABHISHEK MASHRUWALA" userId="46b3d371a00e33a5" providerId="LiveId" clId="{037072C8-65EA-479B-82B2-0CC573363957}" dt="2021-02-24T17:28:29.539" v="345" actId="1076"/>
          <ac:picMkLst>
            <pc:docMk/>
            <pc:sldMk cId="180488778" sldId="381"/>
            <ac:picMk id="6" creationId="{BE1CB80A-B0D2-47F5-84BB-DAFCB5AE580E}"/>
          </ac:picMkLst>
        </pc:picChg>
      </pc:sldChg>
      <pc:sldChg chg="del">
        <pc:chgData name="ABHISHEK MASHRUWALA" userId="46b3d371a00e33a5" providerId="LiveId" clId="{037072C8-65EA-479B-82B2-0CC573363957}" dt="2021-02-24T17:28:57.072" v="382" actId="47"/>
        <pc:sldMkLst>
          <pc:docMk/>
          <pc:sldMk cId="3679720169" sldId="382"/>
        </pc:sldMkLst>
      </pc:sldChg>
      <pc:sldChg chg="delSp modSp new del mod">
        <pc:chgData name="ABHISHEK MASHRUWALA" userId="46b3d371a00e33a5" providerId="LiveId" clId="{037072C8-65EA-479B-82B2-0CC573363957}" dt="2021-02-24T17:23:37.277" v="158" actId="47"/>
        <pc:sldMkLst>
          <pc:docMk/>
          <pc:sldMk cId="2143879174" sldId="383"/>
        </pc:sldMkLst>
        <pc:spChg chg="mod">
          <ac:chgData name="ABHISHEK MASHRUWALA" userId="46b3d371a00e33a5" providerId="LiveId" clId="{037072C8-65EA-479B-82B2-0CC573363957}" dt="2021-02-24T17:23:29.343" v="155"/>
          <ac:spMkLst>
            <pc:docMk/>
            <pc:sldMk cId="2143879174" sldId="383"/>
            <ac:spMk id="2" creationId="{61CC52F2-88DD-4C3B-B455-3A431859337B}"/>
          </ac:spMkLst>
        </pc:spChg>
        <pc:spChg chg="del">
          <ac:chgData name="ABHISHEK MASHRUWALA" userId="46b3d371a00e33a5" providerId="LiveId" clId="{037072C8-65EA-479B-82B2-0CC573363957}" dt="2021-02-24T17:23:31.081" v="156" actId="478"/>
          <ac:spMkLst>
            <pc:docMk/>
            <pc:sldMk cId="2143879174" sldId="383"/>
            <ac:spMk id="3" creationId="{75053E12-8D04-4F36-A685-E2C0B3ACC1C7}"/>
          </ac:spMkLst>
        </pc:spChg>
      </pc:sldChg>
      <pc:sldChg chg="addSp delSp modSp add mod">
        <pc:chgData name="ABHISHEK MASHRUWALA" userId="46b3d371a00e33a5" providerId="LiveId" clId="{037072C8-65EA-479B-82B2-0CC573363957}" dt="2021-02-24T17:24:38.439" v="221" actId="20577"/>
        <pc:sldMkLst>
          <pc:docMk/>
          <pc:sldMk cId="3378825179" sldId="384"/>
        </pc:sldMkLst>
        <pc:spChg chg="mod">
          <ac:chgData name="ABHISHEK MASHRUWALA" userId="46b3d371a00e33a5" providerId="LiveId" clId="{037072C8-65EA-479B-82B2-0CC573363957}" dt="2021-02-24T17:24:38.439" v="221" actId="20577"/>
          <ac:spMkLst>
            <pc:docMk/>
            <pc:sldMk cId="3378825179" sldId="384"/>
            <ac:spMk id="5" creationId="{2C9AB091-553F-4FAF-A721-7C92A037E806}"/>
          </ac:spMkLst>
        </pc:spChg>
        <pc:picChg chg="add mod">
          <ac:chgData name="ABHISHEK MASHRUWALA" userId="46b3d371a00e33a5" providerId="LiveId" clId="{037072C8-65EA-479B-82B2-0CC573363957}" dt="2021-02-24T17:24:30.880" v="195" actId="1076"/>
          <ac:picMkLst>
            <pc:docMk/>
            <pc:sldMk cId="3378825179" sldId="384"/>
            <ac:picMk id="4" creationId="{8B0319BB-4AF0-4D86-B9EE-8F6EBD0E2D25}"/>
          </ac:picMkLst>
        </pc:picChg>
        <pc:picChg chg="del">
          <ac:chgData name="ABHISHEK MASHRUWALA" userId="46b3d371a00e33a5" providerId="LiveId" clId="{037072C8-65EA-479B-82B2-0CC573363957}" dt="2021-02-24T17:23:40.308" v="159" actId="478"/>
          <ac:picMkLst>
            <pc:docMk/>
            <pc:sldMk cId="3378825179" sldId="384"/>
            <ac:picMk id="6" creationId="{16321D60-3F09-4A33-B388-7002B74C4D6E}"/>
          </ac:picMkLst>
        </pc:picChg>
      </pc:sldChg>
      <pc:sldChg chg="addSp delSp modSp add mod">
        <pc:chgData name="ABHISHEK MASHRUWALA" userId="46b3d371a00e33a5" providerId="LiveId" clId="{037072C8-65EA-479B-82B2-0CC573363957}" dt="2021-02-24T17:30:54.383" v="472" actId="20577"/>
        <pc:sldMkLst>
          <pc:docMk/>
          <pc:sldMk cId="2614454355" sldId="385"/>
        </pc:sldMkLst>
        <pc:spChg chg="mod">
          <ac:chgData name="ABHISHEK MASHRUWALA" userId="46b3d371a00e33a5" providerId="LiveId" clId="{037072C8-65EA-479B-82B2-0CC573363957}" dt="2021-02-24T17:29:05.922" v="385" actId="20577"/>
          <ac:spMkLst>
            <pc:docMk/>
            <pc:sldMk cId="2614454355" sldId="385"/>
            <ac:spMk id="2" creationId="{DD77DB80-A2E6-407F-AAED-94EFE54ACE87}"/>
          </ac:spMkLst>
        </pc:spChg>
        <pc:spChg chg="mod">
          <ac:chgData name="ABHISHEK MASHRUWALA" userId="46b3d371a00e33a5" providerId="LiveId" clId="{037072C8-65EA-479B-82B2-0CC573363957}" dt="2021-02-24T17:30:54.383" v="472" actId="20577"/>
          <ac:spMkLst>
            <pc:docMk/>
            <pc:sldMk cId="2614454355" sldId="385"/>
            <ac:spMk id="5" creationId="{BA0BC380-42CC-4046-8DD1-F5C07331C929}"/>
          </ac:spMkLst>
        </pc:spChg>
        <pc:picChg chg="add mod">
          <ac:chgData name="ABHISHEK MASHRUWALA" userId="46b3d371a00e33a5" providerId="LiveId" clId="{037072C8-65EA-479B-82B2-0CC573363957}" dt="2021-02-24T17:30:30.753" v="421" actId="1076"/>
          <ac:picMkLst>
            <pc:docMk/>
            <pc:sldMk cId="2614454355" sldId="385"/>
            <ac:picMk id="4" creationId="{14FAF009-E558-4E60-A540-7F48DE8E1B06}"/>
          </ac:picMkLst>
        </pc:picChg>
        <pc:picChg chg="del">
          <ac:chgData name="ABHISHEK MASHRUWALA" userId="46b3d371a00e33a5" providerId="LiveId" clId="{037072C8-65EA-479B-82B2-0CC573363957}" dt="2021-02-24T17:29:14.646" v="387" actId="478"/>
          <ac:picMkLst>
            <pc:docMk/>
            <pc:sldMk cId="2614454355" sldId="385"/>
            <ac:picMk id="6" creationId="{BE1CB80A-B0D2-47F5-84BB-DAFCB5AE580E}"/>
          </ac:picMkLst>
        </pc:picChg>
      </pc:sldChg>
      <pc:sldChg chg="modSp new del mod">
        <pc:chgData name="ABHISHEK MASHRUWALA" userId="46b3d371a00e33a5" providerId="LiveId" clId="{037072C8-65EA-479B-82B2-0CC573363957}" dt="2021-02-24T17:29:55.127" v="402" actId="47"/>
        <pc:sldMkLst>
          <pc:docMk/>
          <pc:sldMk cId="3118497896" sldId="386"/>
        </pc:sldMkLst>
        <pc:spChg chg="mod">
          <ac:chgData name="ABHISHEK MASHRUWALA" userId="46b3d371a00e33a5" providerId="LiveId" clId="{037072C8-65EA-479B-82B2-0CC573363957}" dt="2021-02-24T17:29:37.685" v="395"/>
          <ac:spMkLst>
            <pc:docMk/>
            <pc:sldMk cId="3118497896" sldId="386"/>
            <ac:spMk id="2" creationId="{87F08363-89C0-457B-887D-44032A6181E9}"/>
          </ac:spMkLst>
        </pc:spChg>
      </pc:sldChg>
      <pc:sldChg chg="addSp modSp add mod">
        <pc:chgData name="ABHISHEK MASHRUWALA" userId="46b3d371a00e33a5" providerId="LiveId" clId="{037072C8-65EA-479B-82B2-0CC573363957}" dt="2021-02-24T17:31:28.864" v="528" actId="20577"/>
        <pc:sldMkLst>
          <pc:docMk/>
          <pc:sldMk cId="4275723222" sldId="386"/>
        </pc:sldMkLst>
        <pc:spChg chg="mod">
          <ac:chgData name="ABHISHEK MASHRUWALA" userId="46b3d371a00e33a5" providerId="LiveId" clId="{037072C8-65EA-479B-82B2-0CC573363957}" dt="2021-02-24T17:31:28.864" v="528" actId="20577"/>
          <ac:spMkLst>
            <pc:docMk/>
            <pc:sldMk cId="4275723222" sldId="386"/>
            <ac:spMk id="5" creationId="{BA0BC380-42CC-4046-8DD1-F5C07331C929}"/>
          </ac:spMkLst>
        </pc:spChg>
        <pc:picChg chg="add mod">
          <ac:chgData name="ABHISHEK MASHRUWALA" userId="46b3d371a00e33a5" providerId="LiveId" clId="{037072C8-65EA-479B-82B2-0CC573363957}" dt="2021-02-24T17:31:15.134" v="476" actId="1076"/>
          <ac:picMkLst>
            <pc:docMk/>
            <pc:sldMk cId="4275723222" sldId="386"/>
            <ac:picMk id="4" creationId="{1B2E5F5E-5753-42C4-A2EE-6D0EAD62672F}"/>
          </ac:picMkLst>
        </pc:picChg>
      </pc:sldChg>
      <pc:sldChg chg="modSp new del mod">
        <pc:chgData name="ABHISHEK MASHRUWALA" userId="46b3d371a00e33a5" providerId="LiveId" clId="{037072C8-65EA-479B-82B2-0CC573363957}" dt="2021-02-24T17:29:55.584" v="403" actId="47"/>
        <pc:sldMkLst>
          <pc:docMk/>
          <pc:sldMk cId="1230677067" sldId="387"/>
        </pc:sldMkLst>
        <pc:spChg chg="mod">
          <ac:chgData name="ABHISHEK MASHRUWALA" userId="46b3d371a00e33a5" providerId="LiveId" clId="{037072C8-65EA-479B-82B2-0CC573363957}" dt="2021-02-24T17:29:39.658" v="396"/>
          <ac:spMkLst>
            <pc:docMk/>
            <pc:sldMk cId="1230677067" sldId="387"/>
            <ac:spMk id="2" creationId="{5C7EC70A-C56B-4AC1-A384-8ADB972DE100}"/>
          </ac:spMkLst>
        </pc:spChg>
      </pc:sldChg>
      <pc:sldChg chg="addSp modSp add mod">
        <pc:chgData name="ABHISHEK MASHRUWALA" userId="46b3d371a00e33a5" providerId="LiveId" clId="{037072C8-65EA-479B-82B2-0CC573363957}" dt="2021-02-24T17:32:14.230" v="584" actId="1076"/>
        <pc:sldMkLst>
          <pc:docMk/>
          <pc:sldMk cId="3910161171" sldId="387"/>
        </pc:sldMkLst>
        <pc:spChg chg="mod">
          <ac:chgData name="ABHISHEK MASHRUWALA" userId="46b3d371a00e33a5" providerId="LiveId" clId="{037072C8-65EA-479B-82B2-0CC573363957}" dt="2021-02-24T17:32:14.230" v="584" actId="1076"/>
          <ac:spMkLst>
            <pc:docMk/>
            <pc:sldMk cId="3910161171" sldId="387"/>
            <ac:spMk id="5" creationId="{BA0BC380-42CC-4046-8DD1-F5C07331C929}"/>
          </ac:spMkLst>
        </pc:spChg>
        <pc:picChg chg="add mod">
          <ac:chgData name="ABHISHEK MASHRUWALA" userId="46b3d371a00e33a5" providerId="LiveId" clId="{037072C8-65EA-479B-82B2-0CC573363957}" dt="2021-02-24T17:31:48.325" v="532" actId="1076"/>
          <ac:picMkLst>
            <pc:docMk/>
            <pc:sldMk cId="3910161171" sldId="387"/>
            <ac:picMk id="4" creationId="{11049E4A-749D-4056-BD1D-8416372EF7CB}"/>
          </ac:picMkLst>
        </pc:picChg>
      </pc:sldChg>
      <pc:sldChg chg="modSp new del mod">
        <pc:chgData name="ABHISHEK MASHRUWALA" userId="46b3d371a00e33a5" providerId="LiveId" clId="{037072C8-65EA-479B-82B2-0CC573363957}" dt="2021-02-24T17:29:56.166" v="404" actId="47"/>
        <pc:sldMkLst>
          <pc:docMk/>
          <pc:sldMk cId="846256125" sldId="388"/>
        </pc:sldMkLst>
        <pc:spChg chg="mod">
          <ac:chgData name="ABHISHEK MASHRUWALA" userId="46b3d371a00e33a5" providerId="LiveId" clId="{037072C8-65EA-479B-82B2-0CC573363957}" dt="2021-02-24T17:29:41.232" v="397"/>
          <ac:spMkLst>
            <pc:docMk/>
            <pc:sldMk cId="846256125" sldId="388"/>
            <ac:spMk id="2" creationId="{98F222A4-86D5-4061-9D9F-E5AAD5464E5C}"/>
          </ac:spMkLst>
        </pc:spChg>
      </pc:sldChg>
      <pc:sldChg chg="addSp modSp add mod">
        <pc:chgData name="ABHISHEK MASHRUWALA" userId="46b3d371a00e33a5" providerId="LiveId" clId="{037072C8-65EA-479B-82B2-0CC573363957}" dt="2021-02-24T17:32:45.117" v="609" actId="20577"/>
        <pc:sldMkLst>
          <pc:docMk/>
          <pc:sldMk cId="1855575936" sldId="388"/>
        </pc:sldMkLst>
        <pc:spChg chg="mod">
          <ac:chgData name="ABHISHEK MASHRUWALA" userId="46b3d371a00e33a5" providerId="LiveId" clId="{037072C8-65EA-479B-82B2-0CC573363957}" dt="2021-02-24T17:32:45.117" v="609" actId="20577"/>
          <ac:spMkLst>
            <pc:docMk/>
            <pc:sldMk cId="1855575936" sldId="388"/>
            <ac:spMk id="5" creationId="{BA0BC380-42CC-4046-8DD1-F5C07331C929}"/>
          </ac:spMkLst>
        </pc:spChg>
        <pc:picChg chg="add mod">
          <ac:chgData name="ABHISHEK MASHRUWALA" userId="46b3d371a00e33a5" providerId="LiveId" clId="{037072C8-65EA-479B-82B2-0CC573363957}" dt="2021-02-24T17:32:29.685" v="588" actId="1076"/>
          <ac:picMkLst>
            <pc:docMk/>
            <pc:sldMk cId="1855575936" sldId="388"/>
            <ac:picMk id="4" creationId="{CDEEE1D2-82B8-4E2F-87B2-5EA9D2F09F2A}"/>
          </ac:picMkLst>
        </pc:picChg>
      </pc:sldChg>
      <pc:sldChg chg="modSp new del mod">
        <pc:chgData name="ABHISHEK MASHRUWALA" userId="46b3d371a00e33a5" providerId="LiveId" clId="{037072C8-65EA-479B-82B2-0CC573363957}" dt="2021-02-24T17:29:56.691" v="405" actId="47"/>
        <pc:sldMkLst>
          <pc:docMk/>
          <pc:sldMk cId="621782672" sldId="389"/>
        </pc:sldMkLst>
        <pc:spChg chg="mod">
          <ac:chgData name="ABHISHEK MASHRUWALA" userId="46b3d371a00e33a5" providerId="LiveId" clId="{037072C8-65EA-479B-82B2-0CC573363957}" dt="2021-02-24T17:29:42.968" v="398"/>
          <ac:spMkLst>
            <pc:docMk/>
            <pc:sldMk cId="621782672" sldId="389"/>
            <ac:spMk id="2" creationId="{36723530-ABFF-43E2-AE19-C3BD34607886}"/>
          </ac:spMkLst>
        </pc:spChg>
      </pc:sldChg>
      <pc:sldChg chg="addSp modSp add mod">
        <pc:chgData name="ABHISHEK MASHRUWALA" userId="46b3d371a00e33a5" providerId="LiveId" clId="{037072C8-65EA-479B-82B2-0CC573363957}" dt="2021-02-24T17:33:19.240" v="640" actId="20577"/>
        <pc:sldMkLst>
          <pc:docMk/>
          <pc:sldMk cId="1716582023" sldId="389"/>
        </pc:sldMkLst>
        <pc:spChg chg="mod">
          <ac:chgData name="ABHISHEK MASHRUWALA" userId="46b3d371a00e33a5" providerId="LiveId" clId="{037072C8-65EA-479B-82B2-0CC573363957}" dt="2021-02-24T17:33:19.240" v="640" actId="20577"/>
          <ac:spMkLst>
            <pc:docMk/>
            <pc:sldMk cId="1716582023" sldId="389"/>
            <ac:spMk id="5" creationId="{BA0BC380-42CC-4046-8DD1-F5C07331C929}"/>
          </ac:spMkLst>
        </pc:spChg>
        <pc:picChg chg="add mod">
          <ac:chgData name="ABHISHEK MASHRUWALA" userId="46b3d371a00e33a5" providerId="LiveId" clId="{037072C8-65EA-479B-82B2-0CC573363957}" dt="2021-02-24T17:33:03.965" v="615" actId="1076"/>
          <ac:picMkLst>
            <pc:docMk/>
            <pc:sldMk cId="1716582023" sldId="389"/>
            <ac:picMk id="4" creationId="{BBE4FE2B-E6D2-4A37-B964-CC7B587EEEE3}"/>
          </ac:picMkLst>
        </pc:picChg>
      </pc:sldChg>
      <pc:sldChg chg="addSp modSp add mod">
        <pc:chgData name="ABHISHEK MASHRUWALA" userId="46b3d371a00e33a5" providerId="LiveId" clId="{037072C8-65EA-479B-82B2-0CC573363957}" dt="2021-02-24T17:33:53.385" v="671" actId="20577"/>
        <pc:sldMkLst>
          <pc:docMk/>
          <pc:sldMk cId="3321687927" sldId="390"/>
        </pc:sldMkLst>
        <pc:spChg chg="mod">
          <ac:chgData name="ABHISHEK MASHRUWALA" userId="46b3d371a00e33a5" providerId="LiveId" clId="{037072C8-65EA-479B-82B2-0CC573363957}" dt="2021-02-24T17:33:53.385" v="671" actId="20577"/>
          <ac:spMkLst>
            <pc:docMk/>
            <pc:sldMk cId="3321687927" sldId="390"/>
            <ac:spMk id="5" creationId="{BA0BC380-42CC-4046-8DD1-F5C07331C929}"/>
          </ac:spMkLst>
        </pc:spChg>
        <pc:picChg chg="add mod">
          <ac:chgData name="ABHISHEK MASHRUWALA" userId="46b3d371a00e33a5" providerId="LiveId" clId="{037072C8-65EA-479B-82B2-0CC573363957}" dt="2021-02-24T17:33:34.586" v="644" actId="1076"/>
          <ac:picMkLst>
            <pc:docMk/>
            <pc:sldMk cId="3321687927" sldId="390"/>
            <ac:picMk id="4" creationId="{97481A06-7463-4D84-BA8D-92EDC25A0145}"/>
          </ac:picMkLst>
        </pc:picChg>
      </pc:sldChg>
      <pc:sldChg chg="modSp new del mod">
        <pc:chgData name="ABHISHEK MASHRUWALA" userId="46b3d371a00e33a5" providerId="LiveId" clId="{037072C8-65EA-479B-82B2-0CC573363957}" dt="2021-02-24T17:29:57.278" v="406" actId="47"/>
        <pc:sldMkLst>
          <pc:docMk/>
          <pc:sldMk cId="3327823336" sldId="390"/>
        </pc:sldMkLst>
        <pc:spChg chg="mod">
          <ac:chgData name="ABHISHEK MASHRUWALA" userId="46b3d371a00e33a5" providerId="LiveId" clId="{037072C8-65EA-479B-82B2-0CC573363957}" dt="2021-02-24T17:29:46.333" v="399"/>
          <ac:spMkLst>
            <pc:docMk/>
            <pc:sldMk cId="3327823336" sldId="390"/>
            <ac:spMk id="2" creationId="{930D3254-3C52-4654-AF4A-A7C28A7B7E7B}"/>
          </ac:spMkLst>
        </pc:spChg>
      </pc:sldChg>
      <pc:sldChg chg="modSp new del mod">
        <pc:chgData name="ABHISHEK MASHRUWALA" userId="46b3d371a00e33a5" providerId="LiveId" clId="{037072C8-65EA-479B-82B2-0CC573363957}" dt="2021-02-24T17:29:57.819" v="407" actId="47"/>
        <pc:sldMkLst>
          <pc:docMk/>
          <pc:sldMk cId="579187708" sldId="391"/>
        </pc:sldMkLst>
        <pc:spChg chg="mod">
          <ac:chgData name="ABHISHEK MASHRUWALA" userId="46b3d371a00e33a5" providerId="LiveId" clId="{037072C8-65EA-479B-82B2-0CC573363957}" dt="2021-02-24T17:29:48.087" v="400"/>
          <ac:spMkLst>
            <pc:docMk/>
            <pc:sldMk cId="579187708" sldId="391"/>
            <ac:spMk id="2" creationId="{4E0FFC7D-6B6F-4E42-889B-7A946A811DF2}"/>
          </ac:spMkLst>
        </pc:spChg>
      </pc:sldChg>
      <pc:sldChg chg="addSp modSp add mod">
        <pc:chgData name="ABHISHEK MASHRUWALA" userId="46b3d371a00e33a5" providerId="LiveId" clId="{037072C8-65EA-479B-82B2-0CC573363957}" dt="2021-02-24T17:34:29.862" v="701" actId="20577"/>
        <pc:sldMkLst>
          <pc:docMk/>
          <pc:sldMk cId="3141358208" sldId="391"/>
        </pc:sldMkLst>
        <pc:spChg chg="mod">
          <ac:chgData name="ABHISHEK MASHRUWALA" userId="46b3d371a00e33a5" providerId="LiveId" clId="{037072C8-65EA-479B-82B2-0CC573363957}" dt="2021-02-24T17:34:29.862" v="701" actId="20577"/>
          <ac:spMkLst>
            <pc:docMk/>
            <pc:sldMk cId="3141358208" sldId="391"/>
            <ac:spMk id="5" creationId="{BA0BC380-42CC-4046-8DD1-F5C07331C929}"/>
          </ac:spMkLst>
        </pc:spChg>
        <pc:picChg chg="add mod">
          <ac:chgData name="ABHISHEK MASHRUWALA" userId="46b3d371a00e33a5" providerId="LiveId" clId="{037072C8-65EA-479B-82B2-0CC573363957}" dt="2021-02-24T17:34:18.640" v="677" actId="1440"/>
          <ac:picMkLst>
            <pc:docMk/>
            <pc:sldMk cId="3141358208" sldId="391"/>
            <ac:picMk id="4" creationId="{CADE5243-71C8-4A53-9727-C875E0F6D91F}"/>
          </ac:picMkLst>
        </pc:picChg>
      </pc:sldChg>
      <pc:sldChg chg="modSp new del mod">
        <pc:chgData name="ABHISHEK MASHRUWALA" userId="46b3d371a00e33a5" providerId="LiveId" clId="{037072C8-65EA-479B-82B2-0CC573363957}" dt="2021-02-24T17:29:58.472" v="408" actId="47"/>
        <pc:sldMkLst>
          <pc:docMk/>
          <pc:sldMk cId="2377022328" sldId="392"/>
        </pc:sldMkLst>
        <pc:spChg chg="mod">
          <ac:chgData name="ABHISHEK MASHRUWALA" userId="46b3d371a00e33a5" providerId="LiveId" clId="{037072C8-65EA-479B-82B2-0CC573363957}" dt="2021-02-24T17:29:49.585" v="401"/>
          <ac:spMkLst>
            <pc:docMk/>
            <pc:sldMk cId="2377022328" sldId="392"/>
            <ac:spMk id="2" creationId="{92E4E707-A88B-4172-AA5E-98F6AC917B8D}"/>
          </ac:spMkLst>
        </pc:spChg>
      </pc:sldChg>
      <pc:sldChg chg="addSp modSp add mod">
        <pc:chgData name="ABHISHEK MASHRUWALA" userId="46b3d371a00e33a5" providerId="LiveId" clId="{037072C8-65EA-479B-82B2-0CC573363957}" dt="2021-02-24T17:35:09.595" v="736" actId="20577"/>
        <pc:sldMkLst>
          <pc:docMk/>
          <pc:sldMk cId="4148404360" sldId="392"/>
        </pc:sldMkLst>
        <pc:spChg chg="mod">
          <ac:chgData name="ABHISHEK MASHRUWALA" userId="46b3d371a00e33a5" providerId="LiveId" clId="{037072C8-65EA-479B-82B2-0CC573363957}" dt="2021-02-24T17:35:09.595" v="736" actId="20577"/>
          <ac:spMkLst>
            <pc:docMk/>
            <pc:sldMk cId="4148404360" sldId="392"/>
            <ac:spMk id="5" creationId="{BA0BC380-42CC-4046-8DD1-F5C07331C929}"/>
          </ac:spMkLst>
        </pc:spChg>
        <pc:picChg chg="add mod">
          <ac:chgData name="ABHISHEK MASHRUWALA" userId="46b3d371a00e33a5" providerId="LiveId" clId="{037072C8-65EA-479B-82B2-0CC573363957}" dt="2021-02-24T17:34:55.393" v="707" actId="1076"/>
          <ac:picMkLst>
            <pc:docMk/>
            <pc:sldMk cId="4148404360" sldId="392"/>
            <ac:picMk id="4" creationId="{7DC88FC3-39C2-4973-8654-0D2E81D837BF}"/>
          </ac:picMkLst>
        </pc:picChg>
      </pc:sldChg>
      <pc:sldChg chg="add del">
        <pc:chgData name="ABHISHEK MASHRUWALA" userId="46b3d371a00e33a5" providerId="LiveId" clId="{037072C8-65EA-479B-82B2-0CC573363957}" dt="2021-02-24T17:35:12.213" v="737" actId="47"/>
        <pc:sldMkLst>
          <pc:docMk/>
          <pc:sldMk cId="3150182418" sldId="393"/>
        </pc:sldMkLst>
      </pc:sldChg>
      <pc:sldChg chg="new del">
        <pc:chgData name="ABHISHEK MASHRUWALA" userId="46b3d371a00e33a5" providerId="LiveId" clId="{037072C8-65EA-479B-82B2-0CC573363957}" dt="2021-02-24T17:34:01.654" v="673" actId="680"/>
        <pc:sldMkLst>
          <pc:docMk/>
          <pc:sldMk cId="605055359" sldId="394"/>
        </pc:sldMkLst>
      </pc:sldChg>
      <pc:sldChg chg="new del">
        <pc:chgData name="ABHISHEK MASHRUWALA" userId="46b3d371a00e33a5" providerId="LiveId" clId="{037072C8-65EA-479B-82B2-0CC573363957}" dt="2021-02-24T17:32:50.286" v="611" actId="680"/>
        <pc:sldMkLst>
          <pc:docMk/>
          <pc:sldMk cId="1270455130" sldId="394"/>
        </pc:sldMkLst>
      </pc:sldChg>
    </pc:docChg>
  </pc:docChgLst>
  <pc:docChgLst>
    <pc:chgData name="ABHISHEK MASHRUWALA" userId="46b3d371a00e33a5" providerId="LiveId" clId="{0EC93B94-4495-43CA-A92B-2D13A56B5C8B}"/>
    <pc:docChg chg="undo custSel addSld modSld sldOrd">
      <pc:chgData name="ABHISHEK MASHRUWALA" userId="46b3d371a00e33a5" providerId="LiveId" clId="{0EC93B94-4495-43CA-A92B-2D13A56B5C8B}" dt="2021-03-24T06:10:06.791" v="733" actId="1076"/>
      <pc:docMkLst>
        <pc:docMk/>
      </pc:docMkLst>
      <pc:sldChg chg="ord">
        <pc:chgData name="ABHISHEK MASHRUWALA" userId="46b3d371a00e33a5" providerId="LiveId" clId="{0EC93B94-4495-43CA-A92B-2D13A56B5C8B}" dt="2021-03-24T06:09:32.587" v="714"/>
        <pc:sldMkLst>
          <pc:docMk/>
          <pc:sldMk cId="2622153466" sldId="361"/>
        </pc:sldMkLst>
      </pc:sldChg>
      <pc:sldChg chg="addSp delSp modSp mod">
        <pc:chgData name="ABHISHEK MASHRUWALA" userId="46b3d371a00e33a5" providerId="LiveId" clId="{0EC93B94-4495-43CA-A92B-2D13A56B5C8B}" dt="2021-03-24T06:10:06.791" v="733" actId="1076"/>
        <pc:sldMkLst>
          <pc:docMk/>
          <pc:sldMk cId="27169701" sldId="362"/>
        </pc:sldMkLst>
        <pc:spChg chg="add del mod">
          <ac:chgData name="ABHISHEK MASHRUWALA" userId="46b3d371a00e33a5" providerId="LiveId" clId="{0EC93B94-4495-43CA-A92B-2D13A56B5C8B}" dt="2021-03-24T06:09:54.981" v="716" actId="931"/>
          <ac:spMkLst>
            <pc:docMk/>
            <pc:sldMk cId="27169701" sldId="362"/>
            <ac:spMk id="4" creationId="{07A28AEE-7266-4E9A-9172-E8B55D948EE5}"/>
          </ac:spMkLst>
        </pc:spChg>
        <pc:picChg chg="del">
          <ac:chgData name="ABHISHEK MASHRUWALA" userId="46b3d371a00e33a5" providerId="LiveId" clId="{0EC93B94-4495-43CA-A92B-2D13A56B5C8B}" dt="2021-03-24T06:09:35.496" v="715" actId="478"/>
          <ac:picMkLst>
            <pc:docMk/>
            <pc:sldMk cId="27169701" sldId="362"/>
            <ac:picMk id="5" creationId="{DC588FAD-6464-4EB8-A7D6-422FB1B8DA8A}"/>
          </ac:picMkLst>
        </pc:picChg>
        <pc:picChg chg="add mod">
          <ac:chgData name="ABHISHEK MASHRUWALA" userId="46b3d371a00e33a5" providerId="LiveId" clId="{0EC93B94-4495-43CA-A92B-2D13A56B5C8B}" dt="2021-03-24T06:10:06.791" v="733" actId="1076"/>
          <ac:picMkLst>
            <pc:docMk/>
            <pc:sldMk cId="27169701" sldId="362"/>
            <ac:picMk id="8" creationId="{9E5EF953-DB46-4793-B10F-5CB36D3B311D}"/>
          </ac:picMkLst>
        </pc:picChg>
      </pc:sldChg>
      <pc:sldChg chg="modSp new mod">
        <pc:chgData name="ABHISHEK MASHRUWALA" userId="46b3d371a00e33a5" providerId="LiveId" clId="{0EC93B94-4495-43CA-A92B-2D13A56B5C8B}" dt="2021-03-17T04:10:24.944" v="505" actId="403"/>
        <pc:sldMkLst>
          <pc:docMk/>
          <pc:sldMk cId="3435484080" sldId="395"/>
        </pc:sldMkLst>
        <pc:spChg chg="mod">
          <ac:chgData name="ABHISHEK MASHRUWALA" userId="46b3d371a00e33a5" providerId="LiveId" clId="{0EC93B94-4495-43CA-A92B-2D13A56B5C8B}" dt="2021-03-17T04:01:24.939" v="34" actId="20577"/>
          <ac:spMkLst>
            <pc:docMk/>
            <pc:sldMk cId="3435484080" sldId="395"/>
            <ac:spMk id="2" creationId="{1EACE0DC-672A-465C-886C-7E8BAE277FBC}"/>
          </ac:spMkLst>
        </pc:spChg>
        <pc:spChg chg="mod">
          <ac:chgData name="ABHISHEK MASHRUWALA" userId="46b3d371a00e33a5" providerId="LiveId" clId="{0EC93B94-4495-43CA-A92B-2D13A56B5C8B}" dt="2021-03-17T04:10:24.944" v="505" actId="403"/>
          <ac:spMkLst>
            <pc:docMk/>
            <pc:sldMk cId="3435484080" sldId="395"/>
            <ac:spMk id="3" creationId="{91276B76-292B-4124-ADE2-3C296F86555C}"/>
          </ac:spMkLst>
        </pc:spChg>
      </pc:sldChg>
      <pc:sldChg chg="addSp delSp modSp new mod">
        <pc:chgData name="ABHISHEK MASHRUWALA" userId="46b3d371a00e33a5" providerId="LiveId" clId="{0EC93B94-4495-43CA-A92B-2D13A56B5C8B}" dt="2021-03-17T16:16:41.178" v="576" actId="14100"/>
        <pc:sldMkLst>
          <pc:docMk/>
          <pc:sldMk cId="161819433" sldId="396"/>
        </pc:sldMkLst>
        <pc:spChg chg="mod">
          <ac:chgData name="ABHISHEK MASHRUWALA" userId="46b3d371a00e33a5" providerId="LiveId" clId="{0EC93B94-4495-43CA-A92B-2D13A56B5C8B}" dt="2021-03-17T04:02:07.856" v="38" actId="20577"/>
          <ac:spMkLst>
            <pc:docMk/>
            <pc:sldMk cId="161819433" sldId="396"/>
            <ac:spMk id="2" creationId="{FAF0812A-1DC2-440A-A323-CCC0CE6488C5}"/>
          </ac:spMkLst>
        </pc:spChg>
        <pc:spChg chg="del">
          <ac:chgData name="ABHISHEK MASHRUWALA" userId="46b3d371a00e33a5" providerId="LiveId" clId="{0EC93B94-4495-43CA-A92B-2D13A56B5C8B}" dt="2021-03-17T16:14:06.279" v="516" actId="478"/>
          <ac:spMkLst>
            <pc:docMk/>
            <pc:sldMk cId="161819433" sldId="396"/>
            <ac:spMk id="3" creationId="{5C1BCF4A-E9FB-4D57-81AC-69043C127511}"/>
          </ac:spMkLst>
        </pc:spChg>
        <pc:spChg chg="add mod">
          <ac:chgData name="ABHISHEK MASHRUWALA" userId="46b3d371a00e33a5" providerId="LiveId" clId="{0EC93B94-4495-43CA-A92B-2D13A56B5C8B}" dt="2021-03-17T16:16:41.178" v="576" actId="14100"/>
          <ac:spMkLst>
            <pc:docMk/>
            <pc:sldMk cId="161819433" sldId="396"/>
            <ac:spMk id="7" creationId="{B3B72792-90B8-4B34-821A-6344A2CDF9FA}"/>
          </ac:spMkLst>
        </pc:spChg>
        <pc:picChg chg="add mod">
          <ac:chgData name="ABHISHEK MASHRUWALA" userId="46b3d371a00e33a5" providerId="LiveId" clId="{0EC93B94-4495-43CA-A92B-2D13A56B5C8B}" dt="2021-03-17T16:14:36.263" v="520" actId="1076"/>
          <ac:picMkLst>
            <pc:docMk/>
            <pc:sldMk cId="161819433" sldId="396"/>
            <ac:picMk id="5" creationId="{50D30796-B380-4F34-BA03-44CA7ABE941B}"/>
          </ac:picMkLst>
        </pc:picChg>
      </pc:sldChg>
      <pc:sldChg chg="modSp new mod">
        <pc:chgData name="ABHISHEK MASHRUWALA" userId="46b3d371a00e33a5" providerId="LiveId" clId="{0EC93B94-4495-43CA-A92B-2D13A56B5C8B}" dt="2021-03-17T04:03:49.393" v="72" actId="27636"/>
        <pc:sldMkLst>
          <pc:docMk/>
          <pc:sldMk cId="3844170374" sldId="397"/>
        </pc:sldMkLst>
        <pc:spChg chg="mod">
          <ac:chgData name="ABHISHEK MASHRUWALA" userId="46b3d371a00e33a5" providerId="LiveId" clId="{0EC93B94-4495-43CA-A92B-2D13A56B5C8B}" dt="2021-03-17T04:02:47.135" v="58" actId="20577"/>
          <ac:spMkLst>
            <pc:docMk/>
            <pc:sldMk cId="3844170374" sldId="397"/>
            <ac:spMk id="2" creationId="{4F127BF0-A9C5-407C-8BA6-745F30350B7C}"/>
          </ac:spMkLst>
        </pc:spChg>
        <pc:spChg chg="mod">
          <ac:chgData name="ABHISHEK MASHRUWALA" userId="46b3d371a00e33a5" providerId="LiveId" clId="{0EC93B94-4495-43CA-A92B-2D13A56B5C8B}" dt="2021-03-17T04:03:49.393" v="72" actId="27636"/>
          <ac:spMkLst>
            <pc:docMk/>
            <pc:sldMk cId="3844170374" sldId="397"/>
            <ac:spMk id="3" creationId="{2ADF2BC9-49F8-4A9E-9C30-9A5B8B75ED43}"/>
          </ac:spMkLst>
        </pc:spChg>
      </pc:sldChg>
      <pc:sldChg chg="modSp new mod">
        <pc:chgData name="ABHISHEK MASHRUWALA" userId="46b3d371a00e33a5" providerId="LiveId" clId="{0EC93B94-4495-43CA-A92B-2D13A56B5C8B}" dt="2021-03-17T04:05:21.905" v="144" actId="27636"/>
        <pc:sldMkLst>
          <pc:docMk/>
          <pc:sldMk cId="4167017957" sldId="398"/>
        </pc:sldMkLst>
        <pc:spChg chg="mod">
          <ac:chgData name="ABHISHEK MASHRUWALA" userId="46b3d371a00e33a5" providerId="LiveId" clId="{0EC93B94-4495-43CA-A92B-2D13A56B5C8B}" dt="2021-03-17T04:04:23.488" v="101" actId="20577"/>
          <ac:spMkLst>
            <pc:docMk/>
            <pc:sldMk cId="4167017957" sldId="398"/>
            <ac:spMk id="2" creationId="{F1F2D731-2AB5-4511-90B5-E560A618EDB7}"/>
          </ac:spMkLst>
        </pc:spChg>
        <pc:spChg chg="mod">
          <ac:chgData name="ABHISHEK MASHRUWALA" userId="46b3d371a00e33a5" providerId="LiveId" clId="{0EC93B94-4495-43CA-A92B-2D13A56B5C8B}" dt="2021-03-17T04:05:21.905" v="144" actId="27636"/>
          <ac:spMkLst>
            <pc:docMk/>
            <pc:sldMk cId="4167017957" sldId="398"/>
            <ac:spMk id="3" creationId="{48C8FFC4-1E04-4642-BC4E-37F857C0AE32}"/>
          </ac:spMkLst>
        </pc:spChg>
      </pc:sldChg>
      <pc:sldChg chg="addSp delSp modSp new mod">
        <pc:chgData name="ABHISHEK MASHRUWALA" userId="46b3d371a00e33a5" providerId="LiveId" clId="{0EC93B94-4495-43CA-A92B-2D13A56B5C8B}" dt="2021-03-17T16:17:12.044" v="605" actId="1076"/>
        <pc:sldMkLst>
          <pc:docMk/>
          <pc:sldMk cId="967018652" sldId="399"/>
        </pc:sldMkLst>
        <pc:spChg chg="mod">
          <ac:chgData name="ABHISHEK MASHRUWALA" userId="46b3d371a00e33a5" providerId="LiveId" clId="{0EC93B94-4495-43CA-A92B-2D13A56B5C8B}" dt="2021-03-17T16:13:52.625" v="511"/>
          <ac:spMkLst>
            <pc:docMk/>
            <pc:sldMk cId="967018652" sldId="399"/>
            <ac:spMk id="2" creationId="{5C6C7ACA-D73C-414D-A937-801DEAB58DA3}"/>
          </ac:spMkLst>
        </pc:spChg>
        <pc:spChg chg="del">
          <ac:chgData name="ABHISHEK MASHRUWALA" userId="46b3d371a00e33a5" providerId="LiveId" clId="{0EC93B94-4495-43CA-A92B-2D13A56B5C8B}" dt="2021-03-17T16:14:44.898" v="521" actId="478"/>
          <ac:spMkLst>
            <pc:docMk/>
            <pc:sldMk cId="967018652" sldId="399"/>
            <ac:spMk id="3" creationId="{B8FAE89F-621F-4776-887B-3B8BFE625B90}"/>
          </ac:spMkLst>
        </pc:spChg>
        <pc:spChg chg="add mod">
          <ac:chgData name="ABHISHEK MASHRUWALA" userId="46b3d371a00e33a5" providerId="LiveId" clId="{0EC93B94-4495-43CA-A92B-2D13A56B5C8B}" dt="2021-03-17T16:17:12.044" v="605" actId="1076"/>
          <ac:spMkLst>
            <pc:docMk/>
            <pc:sldMk cId="967018652" sldId="399"/>
            <ac:spMk id="7" creationId="{6BB0E73F-983E-443E-ACD9-9DFBF3905103}"/>
          </ac:spMkLst>
        </pc:spChg>
        <pc:picChg chg="add mod">
          <ac:chgData name="ABHISHEK MASHRUWALA" userId="46b3d371a00e33a5" providerId="LiveId" clId="{0EC93B94-4495-43CA-A92B-2D13A56B5C8B}" dt="2021-03-17T16:15:01.371" v="525" actId="1076"/>
          <ac:picMkLst>
            <pc:docMk/>
            <pc:sldMk cId="967018652" sldId="399"/>
            <ac:picMk id="5" creationId="{DD6C319A-E912-448B-BCC5-A4971C0379D7}"/>
          </ac:picMkLst>
        </pc:picChg>
      </pc:sldChg>
      <pc:sldChg chg="addSp delSp modSp new mod">
        <pc:chgData name="ABHISHEK MASHRUWALA" userId="46b3d371a00e33a5" providerId="LiveId" clId="{0EC93B94-4495-43CA-A92B-2D13A56B5C8B}" dt="2021-03-17T16:17:42.726" v="629" actId="14100"/>
        <pc:sldMkLst>
          <pc:docMk/>
          <pc:sldMk cId="310652082" sldId="400"/>
        </pc:sldMkLst>
        <pc:spChg chg="mod">
          <ac:chgData name="ABHISHEK MASHRUWALA" userId="46b3d371a00e33a5" providerId="LiveId" clId="{0EC93B94-4495-43CA-A92B-2D13A56B5C8B}" dt="2021-03-17T16:13:54.621" v="512"/>
          <ac:spMkLst>
            <pc:docMk/>
            <pc:sldMk cId="310652082" sldId="400"/>
            <ac:spMk id="2" creationId="{65ACFC58-6C69-4BC9-B9B0-43AEDC612664}"/>
          </ac:spMkLst>
        </pc:spChg>
        <pc:spChg chg="del">
          <ac:chgData name="ABHISHEK MASHRUWALA" userId="46b3d371a00e33a5" providerId="LiveId" clId="{0EC93B94-4495-43CA-A92B-2D13A56B5C8B}" dt="2021-03-17T16:15:14.305" v="526" actId="931"/>
          <ac:spMkLst>
            <pc:docMk/>
            <pc:sldMk cId="310652082" sldId="400"/>
            <ac:spMk id="3" creationId="{32ED3691-73A6-4F86-BAEA-FF4B240AEDD7}"/>
          </ac:spMkLst>
        </pc:spChg>
        <pc:spChg chg="add mod">
          <ac:chgData name="ABHISHEK MASHRUWALA" userId="46b3d371a00e33a5" providerId="LiveId" clId="{0EC93B94-4495-43CA-A92B-2D13A56B5C8B}" dt="2021-03-17T16:17:42.726" v="629" actId="14100"/>
          <ac:spMkLst>
            <pc:docMk/>
            <pc:sldMk cId="310652082" sldId="400"/>
            <ac:spMk id="7" creationId="{F93B962E-7CF3-46A0-AB93-DA3F5F5B4B55}"/>
          </ac:spMkLst>
        </pc:spChg>
        <pc:picChg chg="add mod">
          <ac:chgData name="ABHISHEK MASHRUWALA" userId="46b3d371a00e33a5" providerId="LiveId" clId="{0EC93B94-4495-43CA-A92B-2D13A56B5C8B}" dt="2021-03-17T16:15:29.833" v="531" actId="1076"/>
          <ac:picMkLst>
            <pc:docMk/>
            <pc:sldMk cId="310652082" sldId="400"/>
            <ac:picMk id="5" creationId="{8FD83A7C-9AF3-4A5B-86FE-315945DE3F65}"/>
          </ac:picMkLst>
        </pc:picChg>
      </pc:sldChg>
      <pc:sldChg chg="addSp delSp modSp new mod">
        <pc:chgData name="ABHISHEK MASHRUWALA" userId="46b3d371a00e33a5" providerId="LiveId" clId="{0EC93B94-4495-43CA-A92B-2D13A56B5C8B}" dt="2021-03-17T16:18:08.289" v="655" actId="1076"/>
        <pc:sldMkLst>
          <pc:docMk/>
          <pc:sldMk cId="2578694054" sldId="401"/>
        </pc:sldMkLst>
        <pc:spChg chg="mod">
          <ac:chgData name="ABHISHEK MASHRUWALA" userId="46b3d371a00e33a5" providerId="LiveId" clId="{0EC93B94-4495-43CA-A92B-2D13A56B5C8B}" dt="2021-03-17T16:13:56.480" v="513"/>
          <ac:spMkLst>
            <pc:docMk/>
            <pc:sldMk cId="2578694054" sldId="401"/>
            <ac:spMk id="2" creationId="{D02A704B-3A71-42A5-B57A-47E45B2BE217}"/>
          </ac:spMkLst>
        </pc:spChg>
        <pc:spChg chg="del">
          <ac:chgData name="ABHISHEK MASHRUWALA" userId="46b3d371a00e33a5" providerId="LiveId" clId="{0EC93B94-4495-43CA-A92B-2D13A56B5C8B}" dt="2021-03-17T16:15:39.523" v="532" actId="931"/>
          <ac:spMkLst>
            <pc:docMk/>
            <pc:sldMk cId="2578694054" sldId="401"/>
            <ac:spMk id="3" creationId="{4688FDCF-C5D1-47A5-9ABD-41EE595B1DA3}"/>
          </ac:spMkLst>
        </pc:spChg>
        <pc:spChg chg="add mod">
          <ac:chgData name="ABHISHEK MASHRUWALA" userId="46b3d371a00e33a5" providerId="LiveId" clId="{0EC93B94-4495-43CA-A92B-2D13A56B5C8B}" dt="2021-03-17T16:18:08.289" v="655" actId="1076"/>
          <ac:spMkLst>
            <pc:docMk/>
            <pc:sldMk cId="2578694054" sldId="401"/>
            <ac:spMk id="7" creationId="{65BA2EC5-E4D1-489A-A218-8D218C394E1A}"/>
          </ac:spMkLst>
        </pc:spChg>
        <pc:picChg chg="add mod">
          <ac:chgData name="ABHISHEK MASHRUWALA" userId="46b3d371a00e33a5" providerId="LiveId" clId="{0EC93B94-4495-43CA-A92B-2D13A56B5C8B}" dt="2021-03-17T16:15:45.503" v="536" actId="1076"/>
          <ac:picMkLst>
            <pc:docMk/>
            <pc:sldMk cId="2578694054" sldId="401"/>
            <ac:picMk id="5" creationId="{12A08A34-4C85-4FFE-A4E4-D418271ADAAE}"/>
          </ac:picMkLst>
        </pc:picChg>
      </pc:sldChg>
      <pc:sldChg chg="addSp delSp modSp new mod">
        <pc:chgData name="ABHISHEK MASHRUWALA" userId="46b3d371a00e33a5" providerId="LiveId" clId="{0EC93B94-4495-43CA-A92B-2D13A56B5C8B}" dt="2021-03-17T16:18:34.054" v="689" actId="1076"/>
        <pc:sldMkLst>
          <pc:docMk/>
          <pc:sldMk cId="2322167398" sldId="402"/>
        </pc:sldMkLst>
        <pc:spChg chg="mod">
          <ac:chgData name="ABHISHEK MASHRUWALA" userId="46b3d371a00e33a5" providerId="LiveId" clId="{0EC93B94-4495-43CA-A92B-2D13A56B5C8B}" dt="2021-03-17T16:13:59.267" v="514"/>
          <ac:spMkLst>
            <pc:docMk/>
            <pc:sldMk cId="2322167398" sldId="402"/>
            <ac:spMk id="2" creationId="{0C24E34C-19A2-4323-B628-7AA823136DBB}"/>
          </ac:spMkLst>
        </pc:spChg>
        <pc:spChg chg="del">
          <ac:chgData name="ABHISHEK MASHRUWALA" userId="46b3d371a00e33a5" providerId="LiveId" clId="{0EC93B94-4495-43CA-A92B-2D13A56B5C8B}" dt="2021-03-17T16:15:52.373" v="537" actId="931"/>
          <ac:spMkLst>
            <pc:docMk/>
            <pc:sldMk cId="2322167398" sldId="402"/>
            <ac:spMk id="3" creationId="{A3592A5B-5A96-4FE9-9734-235CB94BE26C}"/>
          </ac:spMkLst>
        </pc:spChg>
        <pc:spChg chg="add mod">
          <ac:chgData name="ABHISHEK MASHRUWALA" userId="46b3d371a00e33a5" providerId="LiveId" clId="{0EC93B94-4495-43CA-A92B-2D13A56B5C8B}" dt="2021-03-17T16:18:34.054" v="689" actId="1076"/>
          <ac:spMkLst>
            <pc:docMk/>
            <pc:sldMk cId="2322167398" sldId="402"/>
            <ac:spMk id="7" creationId="{542697C3-1AD9-4F12-A035-59FD29554696}"/>
          </ac:spMkLst>
        </pc:spChg>
        <pc:picChg chg="add mod">
          <ac:chgData name="ABHISHEK MASHRUWALA" userId="46b3d371a00e33a5" providerId="LiveId" clId="{0EC93B94-4495-43CA-A92B-2D13A56B5C8B}" dt="2021-03-17T16:15:57.231" v="541" actId="1076"/>
          <ac:picMkLst>
            <pc:docMk/>
            <pc:sldMk cId="2322167398" sldId="402"/>
            <ac:picMk id="5" creationId="{A1D93213-DE72-45FC-93C0-56BEC2E3E313}"/>
          </ac:picMkLst>
        </pc:picChg>
      </pc:sldChg>
      <pc:sldChg chg="addSp delSp modSp new mod">
        <pc:chgData name="ABHISHEK MASHRUWALA" userId="46b3d371a00e33a5" providerId="LiveId" clId="{0EC93B94-4495-43CA-A92B-2D13A56B5C8B}" dt="2021-03-17T16:18:56.706" v="710" actId="1076"/>
        <pc:sldMkLst>
          <pc:docMk/>
          <pc:sldMk cId="3264522888" sldId="403"/>
        </pc:sldMkLst>
        <pc:spChg chg="mod">
          <ac:chgData name="ABHISHEK MASHRUWALA" userId="46b3d371a00e33a5" providerId="LiveId" clId="{0EC93B94-4495-43CA-A92B-2D13A56B5C8B}" dt="2021-03-17T16:14:02.044" v="515"/>
          <ac:spMkLst>
            <pc:docMk/>
            <pc:sldMk cId="3264522888" sldId="403"/>
            <ac:spMk id="2" creationId="{342E1C59-0270-4998-B47D-08260078DA04}"/>
          </ac:spMkLst>
        </pc:spChg>
        <pc:spChg chg="del">
          <ac:chgData name="ABHISHEK MASHRUWALA" userId="46b3d371a00e33a5" providerId="LiveId" clId="{0EC93B94-4495-43CA-A92B-2D13A56B5C8B}" dt="2021-03-17T16:16:02.977" v="542" actId="931"/>
          <ac:spMkLst>
            <pc:docMk/>
            <pc:sldMk cId="3264522888" sldId="403"/>
            <ac:spMk id="3" creationId="{6DBD20E7-B665-4431-9ECC-B058CC188BDE}"/>
          </ac:spMkLst>
        </pc:spChg>
        <pc:spChg chg="add mod">
          <ac:chgData name="ABHISHEK MASHRUWALA" userId="46b3d371a00e33a5" providerId="LiveId" clId="{0EC93B94-4495-43CA-A92B-2D13A56B5C8B}" dt="2021-03-17T16:18:56.706" v="710" actId="1076"/>
          <ac:spMkLst>
            <pc:docMk/>
            <pc:sldMk cId="3264522888" sldId="403"/>
            <ac:spMk id="7" creationId="{B0BFCCB9-6CAC-49F8-8914-D01E6CB15FCA}"/>
          </ac:spMkLst>
        </pc:spChg>
        <pc:picChg chg="add mod">
          <ac:chgData name="ABHISHEK MASHRUWALA" userId="46b3d371a00e33a5" providerId="LiveId" clId="{0EC93B94-4495-43CA-A92B-2D13A56B5C8B}" dt="2021-03-17T16:16:06.730" v="544" actId="1440"/>
          <ac:picMkLst>
            <pc:docMk/>
            <pc:sldMk cId="3264522888" sldId="403"/>
            <ac:picMk id="5" creationId="{04EFF13A-9216-485B-9EEF-C632213B921C}"/>
          </ac:picMkLst>
        </pc:picChg>
      </pc:sldChg>
    </pc:docChg>
  </pc:docChgLst>
  <pc:docChgLst>
    <pc:chgData name="ABHISHEK MASHRUWALA" userId="46b3d371a00e33a5" providerId="LiveId" clId="{4FDDE434-985C-44DF-BEB9-9E9E918E1C16}"/>
    <pc:docChg chg="custSel addSld delSld modSld sldOrd">
      <pc:chgData name="ABHISHEK MASHRUWALA" userId="46b3d371a00e33a5" providerId="LiveId" clId="{4FDDE434-985C-44DF-BEB9-9E9E918E1C16}" dt="2021-01-19T12:41:44.784" v="1299" actId="1076"/>
      <pc:docMkLst>
        <pc:docMk/>
      </pc:docMkLst>
      <pc:sldChg chg="modSp mod">
        <pc:chgData name="ABHISHEK MASHRUWALA" userId="46b3d371a00e33a5" providerId="LiveId" clId="{4FDDE434-985C-44DF-BEB9-9E9E918E1C16}" dt="2021-01-19T12:02:29.340" v="60" actId="1076"/>
        <pc:sldMkLst>
          <pc:docMk/>
          <pc:sldMk cId="417488564" sldId="342"/>
        </pc:sldMkLst>
        <pc:spChg chg="mod">
          <ac:chgData name="ABHISHEK MASHRUWALA" userId="46b3d371a00e33a5" providerId="LiveId" clId="{4FDDE434-985C-44DF-BEB9-9E9E918E1C16}" dt="2021-01-19T12:02:29.340" v="60" actId="1076"/>
          <ac:spMkLst>
            <pc:docMk/>
            <pc:sldMk cId="417488564" sldId="342"/>
            <ac:spMk id="4" creationId="{118B77D8-7DB4-4D31-8266-9F967A4EC09E}"/>
          </ac:spMkLst>
        </pc:spChg>
        <pc:spChg chg="mod">
          <ac:chgData name="ABHISHEK MASHRUWALA" userId="46b3d371a00e33a5" providerId="LiveId" clId="{4FDDE434-985C-44DF-BEB9-9E9E918E1C16}" dt="2021-01-19T12:02:23.076" v="59" actId="1076"/>
          <ac:spMkLst>
            <pc:docMk/>
            <pc:sldMk cId="417488564" sldId="342"/>
            <ac:spMk id="6" creationId="{471E30B9-7D2A-4C23-BCE3-3FEC76DBA4FB}"/>
          </ac:spMkLst>
        </pc:spChg>
      </pc:sldChg>
      <pc:sldChg chg="ord">
        <pc:chgData name="ABHISHEK MASHRUWALA" userId="46b3d371a00e33a5" providerId="LiveId" clId="{4FDDE434-985C-44DF-BEB9-9E9E918E1C16}" dt="2021-01-19T12:30:52.170" v="1127"/>
        <pc:sldMkLst>
          <pc:docMk/>
          <pc:sldMk cId="3253499534" sldId="348"/>
        </pc:sldMkLst>
      </pc:sldChg>
      <pc:sldChg chg="addSp delSp modSp new mod">
        <pc:chgData name="ABHISHEK MASHRUWALA" userId="46b3d371a00e33a5" providerId="LiveId" clId="{4FDDE434-985C-44DF-BEB9-9E9E918E1C16}" dt="2021-01-19T12:10:53.936" v="368" actId="1076"/>
        <pc:sldMkLst>
          <pc:docMk/>
          <pc:sldMk cId="770613853" sldId="358"/>
        </pc:sldMkLst>
        <pc:spChg chg="mod">
          <ac:chgData name="ABHISHEK MASHRUWALA" userId="46b3d371a00e33a5" providerId="LiveId" clId="{4FDDE434-985C-44DF-BEB9-9E9E918E1C16}" dt="2021-01-19T12:06:21.258" v="119" actId="20577"/>
          <ac:spMkLst>
            <pc:docMk/>
            <pc:sldMk cId="770613853" sldId="358"/>
            <ac:spMk id="2" creationId="{21BA180F-552D-4C5D-85EB-DD7CC57AB2EB}"/>
          </ac:spMkLst>
        </pc:spChg>
        <pc:spChg chg="del">
          <ac:chgData name="ABHISHEK MASHRUWALA" userId="46b3d371a00e33a5" providerId="LiveId" clId="{4FDDE434-985C-44DF-BEB9-9E9E918E1C16}" dt="2021-01-19T12:06:24.508" v="120" actId="478"/>
          <ac:spMkLst>
            <pc:docMk/>
            <pc:sldMk cId="770613853" sldId="358"/>
            <ac:spMk id="3" creationId="{7304B819-C605-459F-B8C3-D5F9D217F5E8}"/>
          </ac:spMkLst>
        </pc:spChg>
        <pc:picChg chg="add mod">
          <ac:chgData name="ABHISHEK MASHRUWALA" userId="46b3d371a00e33a5" providerId="LiveId" clId="{4FDDE434-985C-44DF-BEB9-9E9E918E1C16}" dt="2021-01-19T12:10:53.936" v="368" actId="1076"/>
          <ac:picMkLst>
            <pc:docMk/>
            <pc:sldMk cId="770613853" sldId="358"/>
            <ac:picMk id="5" creationId="{92334EDA-C0B4-470A-9647-0AB3E251E428}"/>
          </ac:picMkLst>
        </pc:picChg>
      </pc:sldChg>
      <pc:sldChg chg="modSp new del mod">
        <pc:chgData name="ABHISHEK MASHRUWALA" userId="46b3d371a00e33a5" providerId="LiveId" clId="{4FDDE434-985C-44DF-BEB9-9E9E918E1C16}" dt="2021-01-19T12:04:36.940" v="79" actId="47"/>
        <pc:sldMkLst>
          <pc:docMk/>
          <pc:sldMk cId="2001692049" sldId="358"/>
        </pc:sldMkLst>
        <pc:spChg chg="mod">
          <ac:chgData name="ABHISHEK MASHRUWALA" userId="46b3d371a00e33a5" providerId="LiveId" clId="{4FDDE434-985C-44DF-BEB9-9E9E918E1C16}" dt="2021-01-19T12:02:52.573" v="70" actId="20577"/>
          <ac:spMkLst>
            <pc:docMk/>
            <pc:sldMk cId="2001692049" sldId="358"/>
            <ac:spMk id="2" creationId="{6896CD8D-A694-4B1E-B323-FDC2624FFE84}"/>
          </ac:spMkLst>
        </pc:spChg>
        <pc:spChg chg="mod">
          <ac:chgData name="ABHISHEK MASHRUWALA" userId="46b3d371a00e33a5" providerId="LiveId" clId="{4FDDE434-985C-44DF-BEB9-9E9E918E1C16}" dt="2021-01-19T12:04:34.664" v="78" actId="27636"/>
          <ac:spMkLst>
            <pc:docMk/>
            <pc:sldMk cId="2001692049" sldId="358"/>
            <ac:spMk id="3" creationId="{4C1D9695-EDF4-4F6B-A062-8A81E27739E3}"/>
          </ac:spMkLst>
        </pc:spChg>
      </pc:sldChg>
      <pc:sldChg chg="addSp delSp modSp new mod">
        <pc:chgData name="ABHISHEK MASHRUWALA" userId="46b3d371a00e33a5" providerId="LiveId" clId="{4FDDE434-985C-44DF-BEB9-9E9E918E1C16}" dt="2021-01-19T12:08:41.059" v="273" actId="20577"/>
        <pc:sldMkLst>
          <pc:docMk/>
          <pc:sldMk cId="1890965292" sldId="359"/>
        </pc:sldMkLst>
        <pc:spChg chg="mod">
          <ac:chgData name="ABHISHEK MASHRUWALA" userId="46b3d371a00e33a5" providerId="LiveId" clId="{4FDDE434-985C-44DF-BEB9-9E9E918E1C16}" dt="2021-01-19T12:08:41.059" v="273" actId="20577"/>
          <ac:spMkLst>
            <pc:docMk/>
            <pc:sldMk cId="1890965292" sldId="359"/>
            <ac:spMk id="2" creationId="{015D9176-668B-4BB3-ABFE-3EEB78B86BB2}"/>
          </ac:spMkLst>
        </pc:spChg>
        <pc:spChg chg="del">
          <ac:chgData name="ABHISHEK MASHRUWALA" userId="46b3d371a00e33a5" providerId="LiveId" clId="{4FDDE434-985C-44DF-BEB9-9E9E918E1C16}" dt="2021-01-19T12:07:23.332" v="162" actId="478"/>
          <ac:spMkLst>
            <pc:docMk/>
            <pc:sldMk cId="1890965292" sldId="359"/>
            <ac:spMk id="3" creationId="{41B0BF50-0F4D-44C7-8D89-05C76CBA8A0B}"/>
          </ac:spMkLst>
        </pc:spChg>
        <pc:picChg chg="add mod">
          <ac:chgData name="ABHISHEK MASHRUWALA" userId="46b3d371a00e33a5" providerId="LiveId" clId="{4FDDE434-985C-44DF-BEB9-9E9E918E1C16}" dt="2021-01-19T12:08:25.242" v="258" actId="1076"/>
          <ac:picMkLst>
            <pc:docMk/>
            <pc:sldMk cId="1890965292" sldId="359"/>
            <ac:picMk id="5" creationId="{AE382046-EB09-4D6B-9802-3F8C9B50CF7C}"/>
          </ac:picMkLst>
        </pc:picChg>
      </pc:sldChg>
      <pc:sldChg chg="addSp delSp modSp new mod">
        <pc:chgData name="ABHISHEK MASHRUWALA" userId="46b3d371a00e33a5" providerId="LiveId" clId="{4FDDE434-985C-44DF-BEB9-9E9E918E1C16}" dt="2021-01-19T12:09:25.351" v="321" actId="1440"/>
        <pc:sldMkLst>
          <pc:docMk/>
          <pc:sldMk cId="2497081494" sldId="360"/>
        </pc:sldMkLst>
        <pc:spChg chg="mod">
          <ac:chgData name="ABHISHEK MASHRUWALA" userId="46b3d371a00e33a5" providerId="LiveId" clId="{4FDDE434-985C-44DF-BEB9-9E9E918E1C16}" dt="2021-01-19T12:08:52.481" v="288" actId="20577"/>
          <ac:spMkLst>
            <pc:docMk/>
            <pc:sldMk cId="2497081494" sldId="360"/>
            <ac:spMk id="2" creationId="{682388FE-2F25-4F25-AC6E-AD1A64DD81B3}"/>
          </ac:spMkLst>
        </pc:spChg>
        <pc:spChg chg="del">
          <ac:chgData name="ABHISHEK MASHRUWALA" userId="46b3d371a00e33a5" providerId="LiveId" clId="{4FDDE434-985C-44DF-BEB9-9E9E918E1C16}" dt="2021-01-19T12:09:01.320" v="289" actId="478"/>
          <ac:spMkLst>
            <pc:docMk/>
            <pc:sldMk cId="2497081494" sldId="360"/>
            <ac:spMk id="3" creationId="{9B0CE783-F842-4B93-99E3-B054F7F74730}"/>
          </ac:spMkLst>
        </pc:spChg>
        <pc:picChg chg="add mod">
          <ac:chgData name="ABHISHEK MASHRUWALA" userId="46b3d371a00e33a5" providerId="LiveId" clId="{4FDDE434-985C-44DF-BEB9-9E9E918E1C16}" dt="2021-01-19T12:09:25.351" v="321" actId="1440"/>
          <ac:picMkLst>
            <pc:docMk/>
            <pc:sldMk cId="2497081494" sldId="360"/>
            <ac:picMk id="5" creationId="{2F4F8ADF-B330-4EDC-8FBC-615AA5EE9D7A}"/>
          </ac:picMkLst>
        </pc:picChg>
      </pc:sldChg>
      <pc:sldChg chg="addSp delSp modSp new mod">
        <pc:chgData name="ABHISHEK MASHRUWALA" userId="46b3d371a00e33a5" providerId="LiveId" clId="{4FDDE434-985C-44DF-BEB9-9E9E918E1C16}" dt="2021-01-19T12:38:17.750" v="1252" actId="1076"/>
        <pc:sldMkLst>
          <pc:docMk/>
          <pc:sldMk cId="2622153466" sldId="361"/>
        </pc:sldMkLst>
        <pc:spChg chg="mod">
          <ac:chgData name="ABHISHEK MASHRUWALA" userId="46b3d371a00e33a5" providerId="LiveId" clId="{4FDDE434-985C-44DF-BEB9-9E9E918E1C16}" dt="2021-01-19T12:10:00.435" v="332" actId="20577"/>
          <ac:spMkLst>
            <pc:docMk/>
            <pc:sldMk cId="2622153466" sldId="361"/>
            <ac:spMk id="2" creationId="{9C159A67-2B82-4895-9D3F-F3A37842CA08}"/>
          </ac:spMkLst>
        </pc:spChg>
        <pc:spChg chg="del">
          <ac:chgData name="ABHISHEK MASHRUWALA" userId="46b3d371a00e33a5" providerId="LiveId" clId="{4FDDE434-985C-44DF-BEB9-9E9E918E1C16}" dt="2021-01-19T12:10:05.134" v="333" actId="478"/>
          <ac:spMkLst>
            <pc:docMk/>
            <pc:sldMk cId="2622153466" sldId="361"/>
            <ac:spMk id="3" creationId="{4D973F63-43AC-45B2-9A9C-2D76E8903853}"/>
          </ac:spMkLst>
        </pc:spChg>
        <pc:spChg chg="add mod">
          <ac:chgData name="ABHISHEK MASHRUWALA" userId="46b3d371a00e33a5" providerId="LiveId" clId="{4FDDE434-985C-44DF-BEB9-9E9E918E1C16}" dt="2021-01-19T12:38:17.750" v="1252" actId="1076"/>
          <ac:spMkLst>
            <pc:docMk/>
            <pc:sldMk cId="2622153466" sldId="361"/>
            <ac:spMk id="7" creationId="{67D62867-4278-48E9-A67D-0F5FEC283A9C}"/>
          </ac:spMkLst>
        </pc:spChg>
        <pc:picChg chg="add mod">
          <ac:chgData name="ABHISHEK MASHRUWALA" userId="46b3d371a00e33a5" providerId="LiveId" clId="{4FDDE434-985C-44DF-BEB9-9E9E918E1C16}" dt="2021-01-19T12:10:42.617" v="365" actId="1440"/>
          <ac:picMkLst>
            <pc:docMk/>
            <pc:sldMk cId="2622153466" sldId="361"/>
            <ac:picMk id="5" creationId="{1FF82BFD-779F-40C8-8B6D-403D83157194}"/>
          </ac:picMkLst>
        </pc:picChg>
      </pc:sldChg>
      <pc:sldChg chg="addSp delSp modSp new mod">
        <pc:chgData name="ABHISHEK MASHRUWALA" userId="46b3d371a00e33a5" providerId="LiveId" clId="{4FDDE434-985C-44DF-BEB9-9E9E918E1C16}" dt="2021-01-19T12:39:05.395" v="1261" actId="1076"/>
        <pc:sldMkLst>
          <pc:docMk/>
          <pc:sldMk cId="27169701" sldId="362"/>
        </pc:sldMkLst>
        <pc:spChg chg="mod">
          <ac:chgData name="ABHISHEK MASHRUWALA" userId="46b3d371a00e33a5" providerId="LiveId" clId="{4FDDE434-985C-44DF-BEB9-9E9E918E1C16}" dt="2021-01-19T12:11:05.341" v="369"/>
          <ac:spMkLst>
            <pc:docMk/>
            <pc:sldMk cId="27169701" sldId="362"/>
            <ac:spMk id="2" creationId="{959370F3-901B-4B8B-ACBC-3D34211CD75B}"/>
          </ac:spMkLst>
        </pc:spChg>
        <pc:spChg chg="del">
          <ac:chgData name="ABHISHEK MASHRUWALA" userId="46b3d371a00e33a5" providerId="LiveId" clId="{4FDDE434-985C-44DF-BEB9-9E9E918E1C16}" dt="2021-01-19T12:11:22.450" v="373" actId="931"/>
          <ac:spMkLst>
            <pc:docMk/>
            <pc:sldMk cId="27169701" sldId="362"/>
            <ac:spMk id="3" creationId="{AF0C0035-E8CC-4509-B3EF-476655DD1E46}"/>
          </ac:spMkLst>
        </pc:spChg>
        <pc:spChg chg="add mod">
          <ac:chgData name="ABHISHEK MASHRUWALA" userId="46b3d371a00e33a5" providerId="LiveId" clId="{4FDDE434-985C-44DF-BEB9-9E9E918E1C16}" dt="2021-01-19T12:39:05.395" v="1261" actId="1076"/>
          <ac:spMkLst>
            <pc:docMk/>
            <pc:sldMk cId="27169701" sldId="362"/>
            <ac:spMk id="7" creationId="{AFFEF732-23B9-4FEF-B025-937B99E7667F}"/>
          </ac:spMkLst>
        </pc:spChg>
        <pc:picChg chg="add mod">
          <ac:chgData name="ABHISHEK MASHRUWALA" userId="46b3d371a00e33a5" providerId="LiveId" clId="{4FDDE434-985C-44DF-BEB9-9E9E918E1C16}" dt="2021-01-19T12:38:43.072" v="1257" actId="1076"/>
          <ac:picMkLst>
            <pc:docMk/>
            <pc:sldMk cId="27169701" sldId="362"/>
            <ac:picMk id="5" creationId="{DC588FAD-6464-4EB8-A7D6-422FB1B8DA8A}"/>
          </ac:picMkLst>
        </pc:picChg>
      </pc:sldChg>
      <pc:sldChg chg="addSp delSp modSp new mod">
        <pc:chgData name="ABHISHEK MASHRUWALA" userId="46b3d371a00e33a5" providerId="LiveId" clId="{4FDDE434-985C-44DF-BEB9-9E9E918E1C16}" dt="2021-01-19T12:39:57.508" v="1265" actId="1076"/>
        <pc:sldMkLst>
          <pc:docMk/>
          <pc:sldMk cId="1478765188" sldId="363"/>
        </pc:sldMkLst>
        <pc:spChg chg="mod">
          <ac:chgData name="ABHISHEK MASHRUWALA" userId="46b3d371a00e33a5" providerId="LiveId" clId="{4FDDE434-985C-44DF-BEB9-9E9E918E1C16}" dt="2021-01-19T12:11:08.106" v="370"/>
          <ac:spMkLst>
            <pc:docMk/>
            <pc:sldMk cId="1478765188" sldId="363"/>
            <ac:spMk id="2" creationId="{39173CED-ED8F-4022-A9FC-A1B895448EE4}"/>
          </ac:spMkLst>
        </pc:spChg>
        <pc:spChg chg="del mod">
          <ac:chgData name="ABHISHEK MASHRUWALA" userId="46b3d371a00e33a5" providerId="LiveId" clId="{4FDDE434-985C-44DF-BEB9-9E9E918E1C16}" dt="2021-01-19T12:11:10.463" v="372" actId="478"/>
          <ac:spMkLst>
            <pc:docMk/>
            <pc:sldMk cId="1478765188" sldId="363"/>
            <ac:spMk id="3" creationId="{546B8F8B-DC02-4054-B4C5-C7E61F676930}"/>
          </ac:spMkLst>
        </pc:spChg>
        <pc:spChg chg="add mod">
          <ac:chgData name="ABHISHEK MASHRUWALA" userId="46b3d371a00e33a5" providerId="LiveId" clId="{4FDDE434-985C-44DF-BEB9-9E9E918E1C16}" dt="2021-01-19T12:39:57.508" v="1265" actId="1076"/>
          <ac:spMkLst>
            <pc:docMk/>
            <pc:sldMk cId="1478765188" sldId="363"/>
            <ac:spMk id="7" creationId="{36F0DC16-6DBD-4FCD-979E-029D8958B7AC}"/>
          </ac:spMkLst>
        </pc:spChg>
        <pc:picChg chg="add mod">
          <ac:chgData name="ABHISHEK MASHRUWALA" userId="46b3d371a00e33a5" providerId="LiveId" clId="{4FDDE434-985C-44DF-BEB9-9E9E918E1C16}" dt="2021-01-19T12:11:57.289" v="429" actId="1440"/>
          <ac:picMkLst>
            <pc:docMk/>
            <pc:sldMk cId="1478765188" sldId="363"/>
            <ac:picMk id="5" creationId="{8D8F563C-A7E9-4C60-B121-0B5832A44A59}"/>
          </ac:picMkLst>
        </pc:picChg>
      </pc:sldChg>
      <pc:sldChg chg="addSp delSp modSp new mod">
        <pc:chgData name="ABHISHEK MASHRUWALA" userId="46b3d371a00e33a5" providerId="LiveId" clId="{4FDDE434-985C-44DF-BEB9-9E9E918E1C16}" dt="2021-01-19T12:40:24.224" v="1266" actId="1076"/>
        <pc:sldMkLst>
          <pc:docMk/>
          <pc:sldMk cId="3357295945" sldId="364"/>
        </pc:sldMkLst>
        <pc:spChg chg="mod">
          <ac:chgData name="ABHISHEK MASHRUWALA" userId="46b3d371a00e33a5" providerId="LiveId" clId="{4FDDE434-985C-44DF-BEB9-9E9E918E1C16}" dt="2021-01-19T12:12:22.346" v="463" actId="20577"/>
          <ac:spMkLst>
            <pc:docMk/>
            <pc:sldMk cId="3357295945" sldId="364"/>
            <ac:spMk id="2" creationId="{38F48167-FD3A-4F93-A144-16B7D1E4E707}"/>
          </ac:spMkLst>
        </pc:spChg>
        <pc:spChg chg="del">
          <ac:chgData name="ABHISHEK MASHRUWALA" userId="46b3d371a00e33a5" providerId="LiveId" clId="{4FDDE434-985C-44DF-BEB9-9E9E918E1C16}" dt="2021-01-19T12:12:25.762" v="464" actId="478"/>
          <ac:spMkLst>
            <pc:docMk/>
            <pc:sldMk cId="3357295945" sldId="364"/>
            <ac:spMk id="3" creationId="{9ED9858A-FB26-436B-9601-731ADA581D3B}"/>
          </ac:spMkLst>
        </pc:spChg>
        <pc:picChg chg="add mod">
          <ac:chgData name="ABHISHEK MASHRUWALA" userId="46b3d371a00e33a5" providerId="LiveId" clId="{4FDDE434-985C-44DF-BEB9-9E9E918E1C16}" dt="2021-01-19T12:40:24.224" v="1266" actId="1076"/>
          <ac:picMkLst>
            <pc:docMk/>
            <pc:sldMk cId="3357295945" sldId="364"/>
            <ac:picMk id="5" creationId="{E4722959-D1B1-4CE1-B93D-CA95F682EE80}"/>
          </ac:picMkLst>
        </pc:picChg>
      </pc:sldChg>
      <pc:sldChg chg="addSp delSp modSp new mod">
        <pc:chgData name="ABHISHEK MASHRUWALA" userId="46b3d371a00e33a5" providerId="LiveId" clId="{4FDDE434-985C-44DF-BEB9-9E9E918E1C16}" dt="2021-01-19T12:40:28.192" v="1267" actId="1076"/>
        <pc:sldMkLst>
          <pc:docMk/>
          <pc:sldMk cId="3791201594" sldId="365"/>
        </pc:sldMkLst>
        <pc:spChg chg="mod">
          <ac:chgData name="ABHISHEK MASHRUWALA" userId="46b3d371a00e33a5" providerId="LiveId" clId="{4FDDE434-985C-44DF-BEB9-9E9E918E1C16}" dt="2021-01-19T12:13:36.885" v="593" actId="20577"/>
          <ac:spMkLst>
            <pc:docMk/>
            <pc:sldMk cId="3791201594" sldId="365"/>
            <ac:spMk id="2" creationId="{7FD902A6-754D-4B6E-831C-A71C71825BDE}"/>
          </ac:spMkLst>
        </pc:spChg>
        <pc:spChg chg="del">
          <ac:chgData name="ABHISHEK MASHRUWALA" userId="46b3d371a00e33a5" providerId="LiveId" clId="{4FDDE434-985C-44DF-BEB9-9E9E918E1C16}" dt="2021-01-19T12:13:40.791" v="594" actId="478"/>
          <ac:spMkLst>
            <pc:docMk/>
            <pc:sldMk cId="3791201594" sldId="365"/>
            <ac:spMk id="3" creationId="{02F844CA-37DF-40F6-A34E-ABF9AE10AE70}"/>
          </ac:spMkLst>
        </pc:spChg>
        <pc:picChg chg="add mod">
          <ac:chgData name="ABHISHEK MASHRUWALA" userId="46b3d371a00e33a5" providerId="LiveId" clId="{4FDDE434-985C-44DF-BEB9-9E9E918E1C16}" dt="2021-01-19T12:40:28.192" v="1267" actId="1076"/>
          <ac:picMkLst>
            <pc:docMk/>
            <pc:sldMk cId="3791201594" sldId="365"/>
            <ac:picMk id="5" creationId="{6F33F538-9981-4723-8997-9D783C25891B}"/>
          </ac:picMkLst>
        </pc:picChg>
      </pc:sldChg>
      <pc:sldChg chg="addSp delSp modSp new mod">
        <pc:chgData name="ABHISHEK MASHRUWALA" userId="46b3d371a00e33a5" providerId="LiveId" clId="{4FDDE434-985C-44DF-BEB9-9E9E918E1C16}" dt="2021-01-19T12:40:38.455" v="1269" actId="1076"/>
        <pc:sldMkLst>
          <pc:docMk/>
          <pc:sldMk cId="3448584894" sldId="366"/>
        </pc:sldMkLst>
        <pc:spChg chg="mod">
          <ac:chgData name="ABHISHEK MASHRUWALA" userId="46b3d371a00e33a5" providerId="LiveId" clId="{4FDDE434-985C-44DF-BEB9-9E9E918E1C16}" dt="2021-01-19T12:15:39.728" v="814" actId="20577"/>
          <ac:spMkLst>
            <pc:docMk/>
            <pc:sldMk cId="3448584894" sldId="366"/>
            <ac:spMk id="2" creationId="{6C115DA3-7E9F-4F75-ABD6-BC4090B90F0C}"/>
          </ac:spMkLst>
        </pc:spChg>
        <pc:spChg chg="del">
          <ac:chgData name="ABHISHEK MASHRUWALA" userId="46b3d371a00e33a5" providerId="LiveId" clId="{4FDDE434-985C-44DF-BEB9-9E9E918E1C16}" dt="2021-01-19T12:15:43.726" v="815" actId="478"/>
          <ac:spMkLst>
            <pc:docMk/>
            <pc:sldMk cId="3448584894" sldId="366"/>
            <ac:spMk id="3" creationId="{E5D463A1-BC12-4431-A8E0-0158DEADD7FC}"/>
          </ac:spMkLst>
        </pc:spChg>
        <pc:picChg chg="add mod">
          <ac:chgData name="ABHISHEK MASHRUWALA" userId="46b3d371a00e33a5" providerId="LiveId" clId="{4FDDE434-985C-44DF-BEB9-9E9E918E1C16}" dt="2021-01-19T12:40:38.455" v="1269" actId="1076"/>
          <ac:picMkLst>
            <pc:docMk/>
            <pc:sldMk cId="3448584894" sldId="366"/>
            <ac:picMk id="5" creationId="{EA53D463-71E0-42B3-9810-377796C44CA9}"/>
          </ac:picMkLst>
        </pc:picChg>
      </pc:sldChg>
      <pc:sldChg chg="addSp delSp modSp new mod">
        <pc:chgData name="ABHISHEK MASHRUWALA" userId="46b3d371a00e33a5" providerId="LiveId" clId="{4FDDE434-985C-44DF-BEB9-9E9E918E1C16}" dt="2021-01-19T12:40:33.597" v="1268" actId="1076"/>
        <pc:sldMkLst>
          <pc:docMk/>
          <pc:sldMk cId="2077197592" sldId="367"/>
        </pc:sldMkLst>
        <pc:spChg chg="mod">
          <ac:chgData name="ABHISHEK MASHRUWALA" userId="46b3d371a00e33a5" providerId="LiveId" clId="{4FDDE434-985C-44DF-BEB9-9E9E918E1C16}" dt="2021-01-19T12:14:44.473" v="680" actId="20577"/>
          <ac:spMkLst>
            <pc:docMk/>
            <pc:sldMk cId="2077197592" sldId="367"/>
            <ac:spMk id="2" creationId="{94A9E3F8-106B-4E07-BDE9-55ABFC1C2EF5}"/>
          </ac:spMkLst>
        </pc:spChg>
        <pc:spChg chg="del">
          <ac:chgData name="ABHISHEK MASHRUWALA" userId="46b3d371a00e33a5" providerId="LiveId" clId="{4FDDE434-985C-44DF-BEB9-9E9E918E1C16}" dt="2021-01-19T12:14:49.131" v="681" actId="478"/>
          <ac:spMkLst>
            <pc:docMk/>
            <pc:sldMk cId="2077197592" sldId="367"/>
            <ac:spMk id="3" creationId="{04659E6C-01A1-4151-AD2D-7723EE4C57E6}"/>
          </ac:spMkLst>
        </pc:spChg>
        <pc:picChg chg="add mod">
          <ac:chgData name="ABHISHEK MASHRUWALA" userId="46b3d371a00e33a5" providerId="LiveId" clId="{4FDDE434-985C-44DF-BEB9-9E9E918E1C16}" dt="2021-01-19T12:40:33.597" v="1268" actId="1076"/>
          <ac:picMkLst>
            <pc:docMk/>
            <pc:sldMk cId="2077197592" sldId="367"/>
            <ac:picMk id="5" creationId="{EAC33E42-A360-4C67-B74D-3FDB29FFBE2B}"/>
          </ac:picMkLst>
        </pc:picChg>
      </pc:sldChg>
      <pc:sldChg chg="addSp delSp modSp new mod">
        <pc:chgData name="ABHISHEK MASHRUWALA" userId="46b3d371a00e33a5" providerId="LiveId" clId="{4FDDE434-985C-44DF-BEB9-9E9E918E1C16}" dt="2021-01-19T12:40:47.125" v="1271" actId="1076"/>
        <pc:sldMkLst>
          <pc:docMk/>
          <pc:sldMk cId="2267914428" sldId="368"/>
        </pc:sldMkLst>
        <pc:spChg chg="mod">
          <ac:chgData name="ABHISHEK MASHRUWALA" userId="46b3d371a00e33a5" providerId="LiveId" clId="{4FDDE434-985C-44DF-BEB9-9E9E918E1C16}" dt="2021-01-19T12:16:30.541" v="920" actId="20577"/>
          <ac:spMkLst>
            <pc:docMk/>
            <pc:sldMk cId="2267914428" sldId="368"/>
            <ac:spMk id="2" creationId="{7DCE0219-2446-46B7-AB6A-1014CE2FBBE4}"/>
          </ac:spMkLst>
        </pc:spChg>
        <pc:spChg chg="del">
          <ac:chgData name="ABHISHEK MASHRUWALA" userId="46b3d371a00e33a5" providerId="LiveId" clId="{4FDDE434-985C-44DF-BEB9-9E9E918E1C16}" dt="2021-01-19T12:16:45.028" v="921" actId="478"/>
          <ac:spMkLst>
            <pc:docMk/>
            <pc:sldMk cId="2267914428" sldId="368"/>
            <ac:spMk id="3" creationId="{10A9A634-DAA3-4228-A7D5-7C87628F2089}"/>
          </ac:spMkLst>
        </pc:spChg>
        <pc:spChg chg="add mod">
          <ac:chgData name="ABHISHEK MASHRUWALA" userId="46b3d371a00e33a5" providerId="LiveId" clId="{4FDDE434-985C-44DF-BEB9-9E9E918E1C16}" dt="2021-01-19T12:40:47.125" v="1271" actId="1076"/>
          <ac:spMkLst>
            <pc:docMk/>
            <pc:sldMk cId="2267914428" sldId="368"/>
            <ac:spMk id="6" creationId="{11BA7813-9184-4C12-BB54-135B62AB3438}"/>
          </ac:spMkLst>
        </pc:spChg>
        <pc:picChg chg="add mod">
          <ac:chgData name="ABHISHEK MASHRUWALA" userId="46b3d371a00e33a5" providerId="LiveId" clId="{4FDDE434-985C-44DF-BEB9-9E9E918E1C16}" dt="2021-01-19T12:40:43.204" v="1270" actId="1076"/>
          <ac:picMkLst>
            <pc:docMk/>
            <pc:sldMk cId="2267914428" sldId="368"/>
            <ac:picMk id="5" creationId="{FE4CB45C-3D2D-4143-8683-EF5AF0F176F1}"/>
          </ac:picMkLst>
        </pc:picChg>
      </pc:sldChg>
      <pc:sldChg chg="addSp delSp modSp new mod">
        <pc:chgData name="ABHISHEK MASHRUWALA" userId="46b3d371a00e33a5" providerId="LiveId" clId="{4FDDE434-985C-44DF-BEB9-9E9E918E1C16}" dt="2021-01-19T12:41:44.784" v="1299" actId="1076"/>
        <pc:sldMkLst>
          <pc:docMk/>
          <pc:sldMk cId="949779685" sldId="369"/>
        </pc:sldMkLst>
        <pc:spChg chg="mod">
          <ac:chgData name="ABHISHEK MASHRUWALA" userId="46b3d371a00e33a5" providerId="LiveId" clId="{4FDDE434-985C-44DF-BEB9-9E9E918E1C16}" dt="2021-01-19T12:17:28.714" v="944" actId="20577"/>
          <ac:spMkLst>
            <pc:docMk/>
            <pc:sldMk cId="949779685" sldId="369"/>
            <ac:spMk id="2" creationId="{137803CF-48BD-4847-88E6-368C102FCD64}"/>
          </ac:spMkLst>
        </pc:spChg>
        <pc:spChg chg="del">
          <ac:chgData name="ABHISHEK MASHRUWALA" userId="46b3d371a00e33a5" providerId="LiveId" clId="{4FDDE434-985C-44DF-BEB9-9E9E918E1C16}" dt="2021-01-19T12:17:19.064" v="924" actId="478"/>
          <ac:spMkLst>
            <pc:docMk/>
            <pc:sldMk cId="949779685" sldId="369"/>
            <ac:spMk id="3" creationId="{55F27741-A2EE-46CA-8C20-3467D3C54DAC}"/>
          </ac:spMkLst>
        </pc:spChg>
        <pc:spChg chg="add mod">
          <ac:chgData name="ABHISHEK MASHRUWALA" userId="46b3d371a00e33a5" providerId="LiveId" clId="{4FDDE434-985C-44DF-BEB9-9E9E918E1C16}" dt="2021-01-19T12:41:40.753" v="1298" actId="207"/>
          <ac:spMkLst>
            <pc:docMk/>
            <pc:sldMk cId="949779685" sldId="369"/>
            <ac:spMk id="5" creationId="{C86F968D-AF73-412B-8A47-ED13DF0F7149}"/>
          </ac:spMkLst>
        </pc:spChg>
        <pc:graphicFrameChg chg="add mod modGraphic">
          <ac:chgData name="ABHISHEK MASHRUWALA" userId="46b3d371a00e33a5" providerId="LiveId" clId="{4FDDE434-985C-44DF-BEB9-9E9E918E1C16}" dt="2021-01-19T12:41:44.784" v="1299" actId="1076"/>
          <ac:graphicFrameMkLst>
            <pc:docMk/>
            <pc:sldMk cId="949779685" sldId="369"/>
            <ac:graphicFrameMk id="4" creationId="{8565F563-B9AA-419E-910B-25AB9E16A68C}"/>
          </ac:graphicFrameMkLst>
        </pc:graphicFrameChg>
      </pc:sldChg>
      <pc:sldChg chg="addSp delSp modSp new mod">
        <pc:chgData name="ABHISHEK MASHRUWALA" userId="46b3d371a00e33a5" providerId="LiveId" clId="{4FDDE434-985C-44DF-BEB9-9E9E918E1C16}" dt="2021-01-19T12:23:41.821" v="1080" actId="1076"/>
        <pc:sldMkLst>
          <pc:docMk/>
          <pc:sldMk cId="424566400" sldId="370"/>
        </pc:sldMkLst>
        <pc:spChg chg="mod">
          <ac:chgData name="ABHISHEK MASHRUWALA" userId="46b3d371a00e33a5" providerId="LiveId" clId="{4FDDE434-985C-44DF-BEB9-9E9E918E1C16}" dt="2021-01-19T12:22:48.912" v="977" actId="20577"/>
          <ac:spMkLst>
            <pc:docMk/>
            <pc:sldMk cId="424566400" sldId="370"/>
            <ac:spMk id="2" creationId="{BD788097-C9C0-467B-88E5-72662D893AD2}"/>
          </ac:spMkLst>
        </pc:spChg>
        <pc:spChg chg="del">
          <ac:chgData name="ABHISHEK MASHRUWALA" userId="46b3d371a00e33a5" providerId="LiveId" clId="{4FDDE434-985C-44DF-BEB9-9E9E918E1C16}" dt="2021-01-19T12:22:51.716" v="978" actId="478"/>
          <ac:spMkLst>
            <pc:docMk/>
            <pc:sldMk cId="424566400" sldId="370"/>
            <ac:spMk id="3" creationId="{4D8607C0-4FF1-4099-AA15-FD3C1B7EF2B4}"/>
          </ac:spMkLst>
        </pc:spChg>
        <pc:picChg chg="add mod">
          <ac:chgData name="ABHISHEK MASHRUWALA" userId="46b3d371a00e33a5" providerId="LiveId" clId="{4FDDE434-985C-44DF-BEB9-9E9E918E1C16}" dt="2021-01-19T12:23:41.821" v="1080" actId="1076"/>
          <ac:picMkLst>
            <pc:docMk/>
            <pc:sldMk cId="424566400" sldId="370"/>
            <ac:picMk id="4" creationId="{D54B0A43-DF19-4AD6-B596-666904DA311F}"/>
          </ac:picMkLst>
        </pc:picChg>
      </pc:sldChg>
      <pc:sldChg chg="modSp new mod">
        <pc:chgData name="ABHISHEK MASHRUWALA" userId="46b3d371a00e33a5" providerId="LiveId" clId="{4FDDE434-985C-44DF-BEB9-9E9E918E1C16}" dt="2021-01-19T12:29:55.492" v="1124" actId="12"/>
        <pc:sldMkLst>
          <pc:docMk/>
          <pc:sldMk cId="2724437122" sldId="371"/>
        </pc:sldMkLst>
        <pc:spChg chg="mod">
          <ac:chgData name="ABHISHEK MASHRUWALA" userId="46b3d371a00e33a5" providerId="LiveId" clId="{4FDDE434-985C-44DF-BEB9-9E9E918E1C16}" dt="2021-01-19T12:28:26.589" v="1108" actId="20577"/>
          <ac:spMkLst>
            <pc:docMk/>
            <pc:sldMk cId="2724437122" sldId="371"/>
            <ac:spMk id="2" creationId="{4CED865F-893C-4433-BF4F-FE881A1375E0}"/>
          </ac:spMkLst>
        </pc:spChg>
        <pc:spChg chg="mod">
          <ac:chgData name="ABHISHEK MASHRUWALA" userId="46b3d371a00e33a5" providerId="LiveId" clId="{4FDDE434-985C-44DF-BEB9-9E9E918E1C16}" dt="2021-01-19T12:29:55.492" v="1124" actId="12"/>
          <ac:spMkLst>
            <pc:docMk/>
            <pc:sldMk cId="2724437122" sldId="371"/>
            <ac:spMk id="3" creationId="{0EF2C778-22C9-4FCC-8B2B-EEF060FA693E}"/>
          </ac:spMkLst>
        </pc:spChg>
      </pc:sldChg>
      <pc:sldChg chg="modSp new mod">
        <pc:chgData name="ABHISHEK MASHRUWALA" userId="46b3d371a00e33a5" providerId="LiveId" clId="{4FDDE434-985C-44DF-BEB9-9E9E918E1C16}" dt="2021-01-19T12:30:00.730" v="1125" actId="12"/>
        <pc:sldMkLst>
          <pc:docMk/>
          <pc:sldMk cId="2159497948" sldId="372"/>
        </pc:sldMkLst>
        <pc:spChg chg="mod">
          <ac:chgData name="ABHISHEK MASHRUWALA" userId="46b3d371a00e33a5" providerId="LiveId" clId="{4FDDE434-985C-44DF-BEB9-9E9E918E1C16}" dt="2021-01-19T12:28:33.573" v="1112" actId="20577"/>
          <ac:spMkLst>
            <pc:docMk/>
            <pc:sldMk cId="2159497948" sldId="372"/>
            <ac:spMk id="2" creationId="{0B602189-AC11-43B0-946D-1D917FACF544}"/>
          </ac:spMkLst>
        </pc:spChg>
        <pc:spChg chg="mod">
          <ac:chgData name="ABHISHEK MASHRUWALA" userId="46b3d371a00e33a5" providerId="LiveId" clId="{4FDDE434-985C-44DF-BEB9-9E9E918E1C16}" dt="2021-01-19T12:30:00.730" v="1125" actId="12"/>
          <ac:spMkLst>
            <pc:docMk/>
            <pc:sldMk cId="2159497948" sldId="372"/>
            <ac:spMk id="3" creationId="{D20C080B-ADED-4604-93AB-1F1E30F7063B}"/>
          </ac:spMkLst>
        </pc:spChg>
      </pc:sldChg>
      <pc:sldChg chg="delSp modSp new mod">
        <pc:chgData name="ABHISHEK MASHRUWALA" userId="46b3d371a00e33a5" providerId="LiveId" clId="{4FDDE434-985C-44DF-BEB9-9E9E918E1C16}" dt="2021-01-19T12:32:15.766" v="1174" actId="478"/>
        <pc:sldMkLst>
          <pc:docMk/>
          <pc:sldMk cId="1609146869" sldId="373"/>
        </pc:sldMkLst>
        <pc:spChg chg="mod">
          <ac:chgData name="ABHISHEK MASHRUWALA" userId="46b3d371a00e33a5" providerId="LiveId" clId="{4FDDE434-985C-44DF-BEB9-9E9E918E1C16}" dt="2021-01-19T12:31:47.006" v="1164" actId="20577"/>
          <ac:spMkLst>
            <pc:docMk/>
            <pc:sldMk cId="1609146869" sldId="373"/>
            <ac:spMk id="2" creationId="{6806B863-AF1B-4391-A45F-EBCF6B342A74}"/>
          </ac:spMkLst>
        </pc:spChg>
        <pc:spChg chg="del">
          <ac:chgData name="ABHISHEK MASHRUWALA" userId="46b3d371a00e33a5" providerId="LiveId" clId="{4FDDE434-985C-44DF-BEB9-9E9E918E1C16}" dt="2021-01-19T12:32:15.766" v="1174" actId="478"/>
          <ac:spMkLst>
            <pc:docMk/>
            <pc:sldMk cId="1609146869" sldId="373"/>
            <ac:spMk id="3" creationId="{0803238C-9735-4699-961E-A456F736A434}"/>
          </ac:spMkLst>
        </pc:spChg>
      </pc:sldChg>
      <pc:sldChg chg="new del">
        <pc:chgData name="ABHISHEK MASHRUWALA" userId="46b3d371a00e33a5" providerId="LiveId" clId="{4FDDE434-985C-44DF-BEB9-9E9E918E1C16}" dt="2021-01-19T12:31:21.016" v="1129" actId="47"/>
        <pc:sldMkLst>
          <pc:docMk/>
          <pc:sldMk cId="1807265881" sldId="373"/>
        </pc:sldMkLst>
      </pc:sldChg>
      <pc:sldChg chg="delSp modSp new mod">
        <pc:chgData name="ABHISHEK MASHRUWALA" userId="46b3d371a00e33a5" providerId="LiveId" clId="{4FDDE434-985C-44DF-BEB9-9E9E918E1C16}" dt="2021-01-19T12:32:18.858" v="1175" actId="478"/>
        <pc:sldMkLst>
          <pc:docMk/>
          <pc:sldMk cId="2729061489" sldId="374"/>
        </pc:sldMkLst>
        <pc:spChg chg="mod">
          <ac:chgData name="ABHISHEK MASHRUWALA" userId="46b3d371a00e33a5" providerId="LiveId" clId="{4FDDE434-985C-44DF-BEB9-9E9E918E1C16}" dt="2021-01-19T12:32:00.992" v="1169"/>
          <ac:spMkLst>
            <pc:docMk/>
            <pc:sldMk cId="2729061489" sldId="374"/>
            <ac:spMk id="2" creationId="{DDE1BD86-77D0-41A9-AAD8-FC0098B5278A}"/>
          </ac:spMkLst>
        </pc:spChg>
        <pc:spChg chg="del">
          <ac:chgData name="ABHISHEK MASHRUWALA" userId="46b3d371a00e33a5" providerId="LiveId" clId="{4FDDE434-985C-44DF-BEB9-9E9E918E1C16}" dt="2021-01-19T12:32:18.858" v="1175" actId="478"/>
          <ac:spMkLst>
            <pc:docMk/>
            <pc:sldMk cId="2729061489" sldId="374"/>
            <ac:spMk id="3" creationId="{3BA2B0FC-5CF9-449C-9828-4A11378ECF57}"/>
          </ac:spMkLst>
        </pc:spChg>
      </pc:sldChg>
      <pc:sldChg chg="delSp modSp new mod">
        <pc:chgData name="ABHISHEK MASHRUWALA" userId="46b3d371a00e33a5" providerId="LiveId" clId="{4FDDE434-985C-44DF-BEB9-9E9E918E1C16}" dt="2021-01-19T12:32:21.524" v="1176" actId="478"/>
        <pc:sldMkLst>
          <pc:docMk/>
          <pc:sldMk cId="1951114364" sldId="375"/>
        </pc:sldMkLst>
        <pc:spChg chg="mod">
          <ac:chgData name="ABHISHEK MASHRUWALA" userId="46b3d371a00e33a5" providerId="LiveId" clId="{4FDDE434-985C-44DF-BEB9-9E9E918E1C16}" dt="2021-01-19T12:32:03.183" v="1170"/>
          <ac:spMkLst>
            <pc:docMk/>
            <pc:sldMk cId="1951114364" sldId="375"/>
            <ac:spMk id="2" creationId="{B7100323-8F97-4586-B696-F13A758282E6}"/>
          </ac:spMkLst>
        </pc:spChg>
        <pc:spChg chg="del">
          <ac:chgData name="ABHISHEK MASHRUWALA" userId="46b3d371a00e33a5" providerId="LiveId" clId="{4FDDE434-985C-44DF-BEB9-9E9E918E1C16}" dt="2021-01-19T12:32:21.524" v="1176" actId="478"/>
          <ac:spMkLst>
            <pc:docMk/>
            <pc:sldMk cId="1951114364" sldId="375"/>
            <ac:spMk id="3" creationId="{1D05154A-6243-47A6-A88F-1A0D94F27AC2}"/>
          </ac:spMkLst>
        </pc:spChg>
      </pc:sldChg>
      <pc:sldChg chg="delSp modSp new mod">
        <pc:chgData name="ABHISHEK MASHRUWALA" userId="46b3d371a00e33a5" providerId="LiveId" clId="{4FDDE434-985C-44DF-BEB9-9E9E918E1C16}" dt="2021-01-19T12:32:24.616" v="1177" actId="478"/>
        <pc:sldMkLst>
          <pc:docMk/>
          <pc:sldMk cId="4131380077" sldId="376"/>
        </pc:sldMkLst>
        <pc:spChg chg="mod">
          <ac:chgData name="ABHISHEK MASHRUWALA" userId="46b3d371a00e33a5" providerId="LiveId" clId="{4FDDE434-985C-44DF-BEB9-9E9E918E1C16}" dt="2021-01-19T12:32:05.401" v="1171"/>
          <ac:spMkLst>
            <pc:docMk/>
            <pc:sldMk cId="4131380077" sldId="376"/>
            <ac:spMk id="2" creationId="{903FF7CD-CFC8-4D5A-8D7A-20F7C4DFEF0A}"/>
          </ac:spMkLst>
        </pc:spChg>
        <pc:spChg chg="del">
          <ac:chgData name="ABHISHEK MASHRUWALA" userId="46b3d371a00e33a5" providerId="LiveId" clId="{4FDDE434-985C-44DF-BEB9-9E9E918E1C16}" dt="2021-01-19T12:32:24.616" v="1177" actId="478"/>
          <ac:spMkLst>
            <pc:docMk/>
            <pc:sldMk cId="4131380077" sldId="376"/>
            <ac:spMk id="3" creationId="{BD49173F-928C-4755-8FC2-CAFCC89467B8}"/>
          </ac:spMkLst>
        </pc:spChg>
      </pc:sldChg>
      <pc:sldChg chg="delSp modSp new mod">
        <pc:chgData name="ABHISHEK MASHRUWALA" userId="46b3d371a00e33a5" providerId="LiveId" clId="{4FDDE434-985C-44DF-BEB9-9E9E918E1C16}" dt="2021-01-19T12:32:10.256" v="1173" actId="478"/>
        <pc:sldMkLst>
          <pc:docMk/>
          <pc:sldMk cId="1197614306" sldId="377"/>
        </pc:sldMkLst>
        <pc:spChg chg="mod">
          <ac:chgData name="ABHISHEK MASHRUWALA" userId="46b3d371a00e33a5" providerId="LiveId" clId="{4FDDE434-985C-44DF-BEB9-9E9E918E1C16}" dt="2021-01-19T12:32:08.118" v="1172"/>
          <ac:spMkLst>
            <pc:docMk/>
            <pc:sldMk cId="1197614306" sldId="377"/>
            <ac:spMk id="2" creationId="{DD77DB80-A2E6-407F-AAED-94EFE54ACE87}"/>
          </ac:spMkLst>
        </pc:spChg>
        <pc:spChg chg="del">
          <ac:chgData name="ABHISHEK MASHRUWALA" userId="46b3d371a00e33a5" providerId="LiveId" clId="{4FDDE434-985C-44DF-BEB9-9E9E918E1C16}" dt="2021-01-19T12:32:10.256" v="1173" actId="478"/>
          <ac:spMkLst>
            <pc:docMk/>
            <pc:sldMk cId="1197614306" sldId="377"/>
            <ac:spMk id="3" creationId="{65199751-41AB-4AA3-B3AC-3770E7956B2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A38CB-D5CD-459C-8002-55B3220CE3D6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C191F3D1-AB4A-47DE-AA4B-8C96BEAE066D}">
      <dgm:prSet phldrT="[Text]"/>
      <dgm:spPr/>
      <dgm:t>
        <a:bodyPr/>
        <a:lstStyle/>
        <a:p>
          <a:r>
            <a:rPr lang="en-US" dirty="0"/>
            <a:t>PROGRAMMER</a:t>
          </a:r>
          <a:endParaRPr lang="en-IN" dirty="0"/>
        </a:p>
      </dgm:t>
    </dgm:pt>
    <dgm:pt modelId="{63FD8331-C8C1-4068-81A2-4DB6672E67A0}" type="parTrans" cxnId="{16BAA00D-9D18-4FB8-B7B0-0F6B7F28A2F9}">
      <dgm:prSet/>
      <dgm:spPr/>
      <dgm:t>
        <a:bodyPr/>
        <a:lstStyle/>
        <a:p>
          <a:endParaRPr lang="en-IN"/>
        </a:p>
      </dgm:t>
    </dgm:pt>
    <dgm:pt modelId="{95B58786-3D02-4DB8-9BC6-D1B067A4DD35}" type="sibTrans" cxnId="{16BAA00D-9D18-4FB8-B7B0-0F6B7F28A2F9}">
      <dgm:prSet/>
      <dgm:spPr/>
      <dgm:t>
        <a:bodyPr/>
        <a:lstStyle/>
        <a:p>
          <a:endParaRPr lang="en-IN"/>
        </a:p>
      </dgm:t>
    </dgm:pt>
    <dgm:pt modelId="{535D4ACF-C1B7-4E20-8209-3E801B32054E}">
      <dgm:prSet phldrT="[Text]"/>
      <dgm:spPr/>
      <dgm:t>
        <a:bodyPr/>
        <a:lstStyle/>
        <a:p>
          <a:r>
            <a:rPr lang="en-US" dirty="0"/>
            <a:t>USER</a:t>
          </a:r>
          <a:endParaRPr lang="en-IN" dirty="0"/>
        </a:p>
      </dgm:t>
    </dgm:pt>
    <dgm:pt modelId="{3B002C2F-14A9-451C-8573-0F7F5CF78A35}" type="parTrans" cxnId="{5EC6101B-CF0A-4985-A0B0-350057FDDB11}">
      <dgm:prSet/>
      <dgm:spPr/>
      <dgm:t>
        <a:bodyPr/>
        <a:lstStyle/>
        <a:p>
          <a:endParaRPr lang="en-IN"/>
        </a:p>
      </dgm:t>
    </dgm:pt>
    <dgm:pt modelId="{AF6C8EC6-E2D9-4B7C-946C-263A33BEA37B}" type="sibTrans" cxnId="{5EC6101B-CF0A-4985-A0B0-350057FDDB11}">
      <dgm:prSet/>
      <dgm:spPr/>
      <dgm:t>
        <a:bodyPr/>
        <a:lstStyle/>
        <a:p>
          <a:endParaRPr lang="en-IN"/>
        </a:p>
      </dgm:t>
    </dgm:pt>
    <dgm:pt modelId="{BEDC46C1-AD55-40B8-9901-2C6207531C5B}" type="pres">
      <dgm:prSet presAssocID="{362A38CB-D5CD-459C-8002-55B3220CE3D6}" presName="Name0" presStyleCnt="0">
        <dgm:presLayoutVars>
          <dgm:dir/>
          <dgm:resizeHandles val="exact"/>
        </dgm:presLayoutVars>
      </dgm:prSet>
      <dgm:spPr/>
    </dgm:pt>
    <dgm:pt modelId="{7B8FC86B-1636-4242-AF0E-38305F8C92E2}" type="pres">
      <dgm:prSet presAssocID="{362A38CB-D5CD-459C-8002-55B3220CE3D6}" presName="fgShape" presStyleLbl="fgShp" presStyleIdx="0" presStyleCnt="1"/>
      <dgm:spPr/>
    </dgm:pt>
    <dgm:pt modelId="{0876E486-9275-4E15-892F-6A028544B86C}" type="pres">
      <dgm:prSet presAssocID="{362A38CB-D5CD-459C-8002-55B3220CE3D6}" presName="linComp" presStyleCnt="0"/>
      <dgm:spPr/>
    </dgm:pt>
    <dgm:pt modelId="{AE725AFF-5AD3-4405-9489-47B57BC9AE0C}" type="pres">
      <dgm:prSet presAssocID="{C191F3D1-AB4A-47DE-AA4B-8C96BEAE066D}" presName="compNode" presStyleCnt="0"/>
      <dgm:spPr/>
    </dgm:pt>
    <dgm:pt modelId="{CFF0BC47-506B-4890-9FE3-1427AA545755}" type="pres">
      <dgm:prSet presAssocID="{C191F3D1-AB4A-47DE-AA4B-8C96BEAE066D}" presName="bkgdShape" presStyleLbl="node1" presStyleIdx="0" presStyleCnt="2"/>
      <dgm:spPr/>
    </dgm:pt>
    <dgm:pt modelId="{210B6BE5-4547-4BDC-B45B-1C9DAA5F7FB3}" type="pres">
      <dgm:prSet presAssocID="{C191F3D1-AB4A-47DE-AA4B-8C96BEAE066D}" presName="nodeTx" presStyleLbl="node1" presStyleIdx="0" presStyleCnt="2">
        <dgm:presLayoutVars>
          <dgm:bulletEnabled val="1"/>
        </dgm:presLayoutVars>
      </dgm:prSet>
      <dgm:spPr/>
    </dgm:pt>
    <dgm:pt modelId="{33E01F54-C100-4B7C-9654-7E6F3673C159}" type="pres">
      <dgm:prSet presAssocID="{C191F3D1-AB4A-47DE-AA4B-8C96BEAE066D}" presName="invisiNode" presStyleLbl="node1" presStyleIdx="0" presStyleCnt="2"/>
      <dgm:spPr/>
    </dgm:pt>
    <dgm:pt modelId="{66368B69-7C04-4BCB-9540-833120EB9AE7}" type="pres">
      <dgm:prSet presAssocID="{C191F3D1-AB4A-47DE-AA4B-8C96BEAE066D}" presName="imagNode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3F589F64-FEA2-4203-A057-7340D5F65D83}" type="pres">
      <dgm:prSet presAssocID="{95B58786-3D02-4DB8-9BC6-D1B067A4DD35}" presName="sibTrans" presStyleLbl="sibTrans2D1" presStyleIdx="0" presStyleCnt="0"/>
      <dgm:spPr/>
    </dgm:pt>
    <dgm:pt modelId="{2A6AC3EE-8C79-4F26-BCFD-B09FB1D3C7A7}" type="pres">
      <dgm:prSet presAssocID="{535D4ACF-C1B7-4E20-8209-3E801B32054E}" presName="compNode" presStyleCnt="0"/>
      <dgm:spPr/>
    </dgm:pt>
    <dgm:pt modelId="{81523522-5484-4633-9807-C9DE5C73FE51}" type="pres">
      <dgm:prSet presAssocID="{535D4ACF-C1B7-4E20-8209-3E801B32054E}" presName="bkgdShape" presStyleLbl="node1" presStyleIdx="1" presStyleCnt="2" custLinFactNeighborX="12568" custLinFactNeighborY="498"/>
      <dgm:spPr/>
    </dgm:pt>
    <dgm:pt modelId="{D87F8255-ED5D-4819-A637-0D844130B486}" type="pres">
      <dgm:prSet presAssocID="{535D4ACF-C1B7-4E20-8209-3E801B32054E}" presName="nodeTx" presStyleLbl="node1" presStyleIdx="1" presStyleCnt="2">
        <dgm:presLayoutVars>
          <dgm:bulletEnabled val="1"/>
        </dgm:presLayoutVars>
      </dgm:prSet>
      <dgm:spPr/>
    </dgm:pt>
    <dgm:pt modelId="{10DE7AEF-613C-4A3B-B07A-9DA983E42CAC}" type="pres">
      <dgm:prSet presAssocID="{535D4ACF-C1B7-4E20-8209-3E801B32054E}" presName="invisiNode" presStyleLbl="node1" presStyleIdx="1" presStyleCnt="2"/>
      <dgm:spPr/>
    </dgm:pt>
    <dgm:pt modelId="{363B3DD2-04C8-4085-AAEC-02C55B436226}" type="pres">
      <dgm:prSet presAssocID="{535D4ACF-C1B7-4E20-8209-3E801B32054E}" presName="imagNode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</dgm:ptLst>
  <dgm:cxnLst>
    <dgm:cxn modelId="{4ABCB602-A140-4357-A399-310ACFB7A3F8}" type="presOf" srcId="{95B58786-3D02-4DB8-9BC6-D1B067A4DD35}" destId="{3F589F64-FEA2-4203-A057-7340D5F65D83}" srcOrd="0" destOrd="0" presId="urn:microsoft.com/office/officeart/2005/8/layout/hList7"/>
    <dgm:cxn modelId="{16BAA00D-9D18-4FB8-B7B0-0F6B7F28A2F9}" srcId="{362A38CB-D5CD-459C-8002-55B3220CE3D6}" destId="{C191F3D1-AB4A-47DE-AA4B-8C96BEAE066D}" srcOrd="0" destOrd="0" parTransId="{63FD8331-C8C1-4068-81A2-4DB6672E67A0}" sibTransId="{95B58786-3D02-4DB8-9BC6-D1B067A4DD35}"/>
    <dgm:cxn modelId="{5EC6101B-CF0A-4985-A0B0-350057FDDB11}" srcId="{362A38CB-D5CD-459C-8002-55B3220CE3D6}" destId="{535D4ACF-C1B7-4E20-8209-3E801B32054E}" srcOrd="1" destOrd="0" parTransId="{3B002C2F-14A9-451C-8573-0F7F5CF78A35}" sibTransId="{AF6C8EC6-E2D9-4B7C-946C-263A33BEA37B}"/>
    <dgm:cxn modelId="{6D86F53D-C536-47A9-B5FB-717871DE8960}" type="presOf" srcId="{362A38CB-D5CD-459C-8002-55B3220CE3D6}" destId="{BEDC46C1-AD55-40B8-9901-2C6207531C5B}" srcOrd="0" destOrd="0" presId="urn:microsoft.com/office/officeart/2005/8/layout/hList7"/>
    <dgm:cxn modelId="{A6C67541-AA5C-4BB3-A386-9BB915F06C17}" type="presOf" srcId="{535D4ACF-C1B7-4E20-8209-3E801B32054E}" destId="{D87F8255-ED5D-4819-A637-0D844130B486}" srcOrd="1" destOrd="0" presId="urn:microsoft.com/office/officeart/2005/8/layout/hList7"/>
    <dgm:cxn modelId="{ED8FE77F-3DA0-4108-A73B-35CDCD474F25}" type="presOf" srcId="{C191F3D1-AB4A-47DE-AA4B-8C96BEAE066D}" destId="{CFF0BC47-506B-4890-9FE3-1427AA545755}" srcOrd="0" destOrd="0" presId="urn:microsoft.com/office/officeart/2005/8/layout/hList7"/>
    <dgm:cxn modelId="{FB1A6B9D-35A6-401D-83A4-0870E83C7E7E}" type="presOf" srcId="{535D4ACF-C1B7-4E20-8209-3E801B32054E}" destId="{81523522-5484-4633-9807-C9DE5C73FE51}" srcOrd="0" destOrd="0" presId="urn:microsoft.com/office/officeart/2005/8/layout/hList7"/>
    <dgm:cxn modelId="{3AB09FBE-1EFC-46FB-83BD-407E2CCA9241}" type="presOf" srcId="{C191F3D1-AB4A-47DE-AA4B-8C96BEAE066D}" destId="{210B6BE5-4547-4BDC-B45B-1C9DAA5F7FB3}" srcOrd="1" destOrd="0" presId="urn:microsoft.com/office/officeart/2005/8/layout/hList7"/>
    <dgm:cxn modelId="{FC936E0B-FA6D-4669-BF99-3EB3A318E465}" type="presParOf" srcId="{BEDC46C1-AD55-40B8-9901-2C6207531C5B}" destId="{7B8FC86B-1636-4242-AF0E-38305F8C92E2}" srcOrd="0" destOrd="0" presId="urn:microsoft.com/office/officeart/2005/8/layout/hList7"/>
    <dgm:cxn modelId="{973BADCF-61C7-439F-9634-D9C1A511041F}" type="presParOf" srcId="{BEDC46C1-AD55-40B8-9901-2C6207531C5B}" destId="{0876E486-9275-4E15-892F-6A028544B86C}" srcOrd="1" destOrd="0" presId="urn:microsoft.com/office/officeart/2005/8/layout/hList7"/>
    <dgm:cxn modelId="{C38DFD15-25F4-4F82-A7B6-7851C1EC0574}" type="presParOf" srcId="{0876E486-9275-4E15-892F-6A028544B86C}" destId="{AE725AFF-5AD3-4405-9489-47B57BC9AE0C}" srcOrd="0" destOrd="0" presId="urn:microsoft.com/office/officeart/2005/8/layout/hList7"/>
    <dgm:cxn modelId="{95F6CA6C-A3AC-42EE-B0CB-883D4BFA96FF}" type="presParOf" srcId="{AE725AFF-5AD3-4405-9489-47B57BC9AE0C}" destId="{CFF0BC47-506B-4890-9FE3-1427AA545755}" srcOrd="0" destOrd="0" presId="urn:microsoft.com/office/officeart/2005/8/layout/hList7"/>
    <dgm:cxn modelId="{5C7FA56A-D0ED-4705-A7D3-545166471981}" type="presParOf" srcId="{AE725AFF-5AD3-4405-9489-47B57BC9AE0C}" destId="{210B6BE5-4547-4BDC-B45B-1C9DAA5F7FB3}" srcOrd="1" destOrd="0" presId="urn:microsoft.com/office/officeart/2005/8/layout/hList7"/>
    <dgm:cxn modelId="{32DE03C8-8F39-4E25-9126-00BEA0771C3A}" type="presParOf" srcId="{AE725AFF-5AD3-4405-9489-47B57BC9AE0C}" destId="{33E01F54-C100-4B7C-9654-7E6F3673C159}" srcOrd="2" destOrd="0" presId="urn:microsoft.com/office/officeart/2005/8/layout/hList7"/>
    <dgm:cxn modelId="{2C1D23BB-434C-4C4D-821B-32309F71D326}" type="presParOf" srcId="{AE725AFF-5AD3-4405-9489-47B57BC9AE0C}" destId="{66368B69-7C04-4BCB-9540-833120EB9AE7}" srcOrd="3" destOrd="0" presId="urn:microsoft.com/office/officeart/2005/8/layout/hList7"/>
    <dgm:cxn modelId="{DBAEF239-EA02-47E9-8282-312127DAA14E}" type="presParOf" srcId="{0876E486-9275-4E15-892F-6A028544B86C}" destId="{3F589F64-FEA2-4203-A057-7340D5F65D83}" srcOrd="1" destOrd="0" presId="urn:microsoft.com/office/officeart/2005/8/layout/hList7"/>
    <dgm:cxn modelId="{5D5BB58B-AAF3-4C5A-90FD-09426C58D298}" type="presParOf" srcId="{0876E486-9275-4E15-892F-6A028544B86C}" destId="{2A6AC3EE-8C79-4F26-BCFD-B09FB1D3C7A7}" srcOrd="2" destOrd="0" presId="urn:microsoft.com/office/officeart/2005/8/layout/hList7"/>
    <dgm:cxn modelId="{77AE521D-A84E-4CE6-9574-9BF7D1095BD0}" type="presParOf" srcId="{2A6AC3EE-8C79-4F26-BCFD-B09FB1D3C7A7}" destId="{81523522-5484-4633-9807-C9DE5C73FE51}" srcOrd="0" destOrd="0" presId="urn:microsoft.com/office/officeart/2005/8/layout/hList7"/>
    <dgm:cxn modelId="{D1478654-4E3F-4C43-8CE5-7A6F67CA03C2}" type="presParOf" srcId="{2A6AC3EE-8C79-4F26-BCFD-B09FB1D3C7A7}" destId="{D87F8255-ED5D-4819-A637-0D844130B486}" srcOrd="1" destOrd="0" presId="urn:microsoft.com/office/officeart/2005/8/layout/hList7"/>
    <dgm:cxn modelId="{FFFEAF23-8081-4188-9D5D-1912AB7ADFEC}" type="presParOf" srcId="{2A6AC3EE-8C79-4F26-BCFD-B09FB1D3C7A7}" destId="{10DE7AEF-613C-4A3B-B07A-9DA983E42CAC}" srcOrd="2" destOrd="0" presId="urn:microsoft.com/office/officeart/2005/8/layout/hList7"/>
    <dgm:cxn modelId="{54960037-2284-4E23-8EC6-15ABF4E2F2D0}" type="presParOf" srcId="{2A6AC3EE-8C79-4F26-BCFD-B09FB1D3C7A7}" destId="{363B3DD2-04C8-4085-AAEC-02C55B43622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2F462D-BAB4-4F97-9F34-6705E82A7628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4FFA592E-4921-470A-B017-899C2F1D5029}">
      <dgm:prSet phldrT="[Text]"/>
      <dgm:spPr/>
      <dgm:t>
        <a:bodyPr/>
        <a:lstStyle/>
        <a:p>
          <a:r>
            <a:rPr lang="en-US" dirty="0"/>
            <a:t>Text To Speech</a:t>
          </a:r>
          <a:endParaRPr lang="en-IN" dirty="0"/>
        </a:p>
      </dgm:t>
    </dgm:pt>
    <dgm:pt modelId="{8CFE6BDB-B175-407D-9703-EE5630702518}" type="parTrans" cxnId="{DF548B6D-ED90-4288-800B-21815FCB3E9E}">
      <dgm:prSet/>
      <dgm:spPr/>
      <dgm:t>
        <a:bodyPr/>
        <a:lstStyle/>
        <a:p>
          <a:endParaRPr lang="en-IN"/>
        </a:p>
      </dgm:t>
    </dgm:pt>
    <dgm:pt modelId="{A95D357B-6FD9-4EAF-977E-CA4F23B571F6}" type="sibTrans" cxnId="{DF548B6D-ED90-4288-800B-21815FCB3E9E}">
      <dgm:prSet/>
      <dgm:spPr/>
      <dgm:t>
        <a:bodyPr/>
        <a:lstStyle/>
        <a:p>
          <a:endParaRPr lang="en-IN"/>
        </a:p>
      </dgm:t>
    </dgm:pt>
    <dgm:pt modelId="{52D610F6-8666-4505-A3AA-2589272284BC}">
      <dgm:prSet phldrT="[Text]"/>
      <dgm:spPr/>
      <dgm:t>
        <a:bodyPr/>
        <a:lstStyle/>
        <a:p>
          <a:r>
            <a:rPr lang="en-US" dirty="0"/>
            <a:t>Translator</a:t>
          </a:r>
          <a:endParaRPr lang="en-IN" dirty="0"/>
        </a:p>
      </dgm:t>
    </dgm:pt>
    <dgm:pt modelId="{AD914646-E560-4D53-8E7A-C295D9C2CEED}" type="parTrans" cxnId="{C8D77BF3-C030-4EDF-866F-38ACE61349B0}">
      <dgm:prSet/>
      <dgm:spPr/>
      <dgm:t>
        <a:bodyPr/>
        <a:lstStyle/>
        <a:p>
          <a:endParaRPr lang="en-IN"/>
        </a:p>
      </dgm:t>
    </dgm:pt>
    <dgm:pt modelId="{814D8F89-2AA8-47E9-88E1-5D75024F0502}" type="sibTrans" cxnId="{C8D77BF3-C030-4EDF-866F-38ACE61349B0}">
      <dgm:prSet/>
      <dgm:spPr/>
      <dgm:t>
        <a:bodyPr/>
        <a:lstStyle/>
        <a:p>
          <a:endParaRPr lang="en-IN"/>
        </a:p>
      </dgm:t>
    </dgm:pt>
    <dgm:pt modelId="{546B4993-F2E9-4471-B2FE-D5CEABA39350}">
      <dgm:prSet phldrT="[Text]"/>
      <dgm:spPr/>
      <dgm:t>
        <a:bodyPr/>
        <a:lstStyle/>
        <a:p>
          <a:r>
            <a:rPr lang="en-US" dirty="0"/>
            <a:t>Time</a:t>
          </a:r>
          <a:endParaRPr lang="en-IN" dirty="0"/>
        </a:p>
      </dgm:t>
    </dgm:pt>
    <dgm:pt modelId="{99D63C1E-2103-4CB2-A00D-9BE53C788D5F}" type="parTrans" cxnId="{DEB1CA2C-E68B-4D88-931D-35B4972EA636}">
      <dgm:prSet/>
      <dgm:spPr/>
      <dgm:t>
        <a:bodyPr/>
        <a:lstStyle/>
        <a:p>
          <a:endParaRPr lang="en-IN"/>
        </a:p>
      </dgm:t>
    </dgm:pt>
    <dgm:pt modelId="{A20E9713-28E2-4439-97AE-400201233D18}" type="sibTrans" cxnId="{DEB1CA2C-E68B-4D88-931D-35B4972EA636}">
      <dgm:prSet/>
      <dgm:spPr/>
      <dgm:t>
        <a:bodyPr/>
        <a:lstStyle/>
        <a:p>
          <a:endParaRPr lang="en-IN"/>
        </a:p>
      </dgm:t>
    </dgm:pt>
    <dgm:pt modelId="{EE7750DB-7E54-4199-85AC-16292DB4CD27}">
      <dgm:prSet phldrT="[Text]"/>
      <dgm:spPr/>
      <dgm:t>
        <a:bodyPr/>
        <a:lstStyle/>
        <a:p>
          <a:r>
            <a:rPr lang="en-US" dirty="0"/>
            <a:t>Day and Date</a:t>
          </a:r>
          <a:endParaRPr lang="en-IN" dirty="0"/>
        </a:p>
      </dgm:t>
    </dgm:pt>
    <dgm:pt modelId="{B2D28B43-ABBA-4DA5-B32E-139D886609A6}" type="parTrans" cxnId="{0C6641C8-79DF-402D-9E74-9826AAEC3326}">
      <dgm:prSet/>
      <dgm:spPr/>
      <dgm:t>
        <a:bodyPr/>
        <a:lstStyle/>
        <a:p>
          <a:endParaRPr lang="en-IN"/>
        </a:p>
      </dgm:t>
    </dgm:pt>
    <dgm:pt modelId="{ABAEA88A-9E68-4136-9927-E0C501FDF96B}" type="sibTrans" cxnId="{0C6641C8-79DF-402D-9E74-9826AAEC3326}">
      <dgm:prSet/>
      <dgm:spPr/>
      <dgm:t>
        <a:bodyPr/>
        <a:lstStyle/>
        <a:p>
          <a:endParaRPr lang="en-IN"/>
        </a:p>
      </dgm:t>
    </dgm:pt>
    <dgm:pt modelId="{D101F841-45F0-41B8-90D9-DD5707C73634}">
      <dgm:prSet phldrT="[Text]"/>
      <dgm:spPr/>
      <dgm:t>
        <a:bodyPr/>
        <a:lstStyle/>
        <a:p>
          <a:r>
            <a:rPr lang="en-US" dirty="0"/>
            <a:t>Calculator</a:t>
          </a:r>
          <a:endParaRPr lang="en-IN" dirty="0"/>
        </a:p>
      </dgm:t>
    </dgm:pt>
    <dgm:pt modelId="{E5E8D759-B972-456A-ACF0-B77A918F7AFA}" type="parTrans" cxnId="{CD06912A-2437-4AFB-A3D2-80B92228E2BA}">
      <dgm:prSet/>
      <dgm:spPr/>
      <dgm:t>
        <a:bodyPr/>
        <a:lstStyle/>
        <a:p>
          <a:endParaRPr lang="en-IN"/>
        </a:p>
      </dgm:t>
    </dgm:pt>
    <dgm:pt modelId="{71DFB627-3BE1-464D-A8F4-738DB5DDF951}" type="sibTrans" cxnId="{CD06912A-2437-4AFB-A3D2-80B92228E2BA}">
      <dgm:prSet/>
      <dgm:spPr/>
      <dgm:t>
        <a:bodyPr/>
        <a:lstStyle/>
        <a:p>
          <a:endParaRPr lang="en-IN"/>
        </a:p>
      </dgm:t>
    </dgm:pt>
    <dgm:pt modelId="{7F32F959-7EF4-4063-941C-D82ACF1E177C}">
      <dgm:prSet phldrT="[Text]"/>
      <dgm:spPr/>
      <dgm:t>
        <a:bodyPr/>
        <a:lstStyle/>
        <a:p>
          <a:r>
            <a:rPr lang="en-US" dirty="0"/>
            <a:t>Offline Game</a:t>
          </a:r>
          <a:endParaRPr lang="en-IN" dirty="0"/>
        </a:p>
      </dgm:t>
    </dgm:pt>
    <dgm:pt modelId="{959447DF-F57C-443E-8DCA-B06F0AC88F08}" type="parTrans" cxnId="{6F34666A-21DB-4113-8A02-28E840381A96}">
      <dgm:prSet/>
      <dgm:spPr/>
      <dgm:t>
        <a:bodyPr/>
        <a:lstStyle/>
        <a:p>
          <a:endParaRPr lang="en-IN"/>
        </a:p>
      </dgm:t>
    </dgm:pt>
    <dgm:pt modelId="{D2A23DF5-EFB3-4EA7-B31B-DF37146ADAC0}" type="sibTrans" cxnId="{6F34666A-21DB-4113-8A02-28E840381A96}">
      <dgm:prSet/>
      <dgm:spPr/>
      <dgm:t>
        <a:bodyPr/>
        <a:lstStyle/>
        <a:p>
          <a:endParaRPr lang="en-IN"/>
        </a:p>
      </dgm:t>
    </dgm:pt>
    <dgm:pt modelId="{0651D145-481D-46DF-BD4C-F5F561F86356}">
      <dgm:prSet phldrT="[Text]"/>
      <dgm:spPr/>
      <dgm:t>
        <a:bodyPr/>
        <a:lstStyle/>
        <a:p>
          <a:r>
            <a:rPr lang="en-US" dirty="0"/>
            <a:t>See History</a:t>
          </a:r>
          <a:endParaRPr lang="en-IN" dirty="0"/>
        </a:p>
      </dgm:t>
    </dgm:pt>
    <dgm:pt modelId="{D370B634-476B-4C10-8879-F32B66892533}" type="parTrans" cxnId="{2DF0934F-CA2B-4AE6-8512-84F3059F9029}">
      <dgm:prSet/>
      <dgm:spPr/>
      <dgm:t>
        <a:bodyPr/>
        <a:lstStyle/>
        <a:p>
          <a:endParaRPr lang="en-IN"/>
        </a:p>
      </dgm:t>
    </dgm:pt>
    <dgm:pt modelId="{80B97D1C-CACD-48ED-9838-3857A87093AD}" type="sibTrans" cxnId="{2DF0934F-CA2B-4AE6-8512-84F3059F9029}">
      <dgm:prSet/>
      <dgm:spPr/>
      <dgm:t>
        <a:bodyPr/>
        <a:lstStyle/>
        <a:p>
          <a:endParaRPr lang="en-IN"/>
        </a:p>
      </dgm:t>
    </dgm:pt>
    <dgm:pt modelId="{3EBCFA23-307E-4AA5-993D-A91D8C41ADD1}">
      <dgm:prSet phldrT="[Text]"/>
      <dgm:spPr/>
      <dgm:t>
        <a:bodyPr/>
        <a:lstStyle/>
        <a:p>
          <a:r>
            <a:rPr lang="en-US" dirty="0"/>
            <a:t>Programmer Search Area</a:t>
          </a:r>
          <a:endParaRPr lang="en-IN" dirty="0"/>
        </a:p>
      </dgm:t>
    </dgm:pt>
    <dgm:pt modelId="{1E1E918E-6B63-4547-B12D-3758522E6904}" type="parTrans" cxnId="{3C8056E2-9C70-4B51-830F-B966C0BBCB1C}">
      <dgm:prSet/>
      <dgm:spPr/>
      <dgm:t>
        <a:bodyPr/>
        <a:lstStyle/>
        <a:p>
          <a:endParaRPr lang="en-IN"/>
        </a:p>
      </dgm:t>
    </dgm:pt>
    <dgm:pt modelId="{AE4CB64B-2FBD-4160-AB9C-DF5EB1FD54D4}" type="sibTrans" cxnId="{3C8056E2-9C70-4B51-830F-B966C0BBCB1C}">
      <dgm:prSet/>
      <dgm:spPr/>
      <dgm:t>
        <a:bodyPr/>
        <a:lstStyle/>
        <a:p>
          <a:endParaRPr lang="en-IN"/>
        </a:p>
      </dgm:t>
    </dgm:pt>
    <dgm:pt modelId="{E9EC683F-E928-454E-BC50-684FC742DB5F}">
      <dgm:prSet phldrT="[Text]"/>
      <dgm:spPr/>
      <dgm:t>
        <a:bodyPr/>
        <a:lstStyle/>
        <a:p>
          <a:r>
            <a:rPr lang="en-US" dirty="0"/>
            <a:t>Refresh</a:t>
          </a:r>
          <a:endParaRPr lang="en-IN" dirty="0"/>
        </a:p>
      </dgm:t>
    </dgm:pt>
    <dgm:pt modelId="{6BD32676-422F-468A-A260-B21E6E3CDB0B}" type="parTrans" cxnId="{0BF6E126-91F9-4133-B905-CBEEF53D16D4}">
      <dgm:prSet/>
      <dgm:spPr/>
      <dgm:t>
        <a:bodyPr/>
        <a:lstStyle/>
        <a:p>
          <a:endParaRPr lang="en-IN"/>
        </a:p>
      </dgm:t>
    </dgm:pt>
    <dgm:pt modelId="{A9C9DD48-DC90-4ACA-B12B-4481290B27F0}" type="sibTrans" cxnId="{0BF6E126-91F9-4133-B905-CBEEF53D16D4}">
      <dgm:prSet/>
      <dgm:spPr/>
      <dgm:t>
        <a:bodyPr/>
        <a:lstStyle/>
        <a:p>
          <a:endParaRPr lang="en-IN"/>
        </a:p>
      </dgm:t>
    </dgm:pt>
    <dgm:pt modelId="{EECEB81B-E61A-4A55-B833-66740D6D37AA}">
      <dgm:prSet phldrT="[Text]"/>
      <dgm:spPr/>
      <dgm:t>
        <a:bodyPr/>
        <a:lstStyle/>
        <a:p>
          <a:r>
            <a:rPr lang="en-US" dirty="0"/>
            <a:t>Exit</a:t>
          </a:r>
          <a:endParaRPr lang="en-IN" dirty="0"/>
        </a:p>
      </dgm:t>
    </dgm:pt>
    <dgm:pt modelId="{CD3331C7-9C4D-4F52-A7E9-94D175DAD2AE}" type="parTrans" cxnId="{F85CEA2A-F1EB-4642-B8AA-EB304F6A64A3}">
      <dgm:prSet/>
      <dgm:spPr/>
      <dgm:t>
        <a:bodyPr/>
        <a:lstStyle/>
        <a:p>
          <a:endParaRPr lang="en-IN"/>
        </a:p>
      </dgm:t>
    </dgm:pt>
    <dgm:pt modelId="{792D331C-6583-45FF-A37C-DC9C36EE0A3D}" type="sibTrans" cxnId="{F85CEA2A-F1EB-4642-B8AA-EB304F6A64A3}">
      <dgm:prSet/>
      <dgm:spPr/>
      <dgm:t>
        <a:bodyPr/>
        <a:lstStyle/>
        <a:p>
          <a:endParaRPr lang="en-IN"/>
        </a:p>
      </dgm:t>
    </dgm:pt>
    <dgm:pt modelId="{D3CAF6A7-F3DD-45CE-B8C5-3EC1D24972CF}">
      <dgm:prSet phldrT="[Text]"/>
      <dgm:spPr/>
      <dgm:t>
        <a:bodyPr/>
        <a:lstStyle/>
        <a:p>
          <a:r>
            <a:rPr lang="en-US" dirty="0"/>
            <a:t>Calendar</a:t>
          </a:r>
          <a:endParaRPr lang="en-IN" dirty="0"/>
        </a:p>
      </dgm:t>
    </dgm:pt>
    <dgm:pt modelId="{33568867-9E80-4C95-870E-AF496A78CAB9}" type="parTrans" cxnId="{6DA776AE-3FEC-452F-B0B1-8DFB861F0360}">
      <dgm:prSet/>
      <dgm:spPr/>
      <dgm:t>
        <a:bodyPr/>
        <a:lstStyle/>
        <a:p>
          <a:endParaRPr lang="en-IN"/>
        </a:p>
      </dgm:t>
    </dgm:pt>
    <dgm:pt modelId="{9480B78A-9963-47A8-AB1A-1A8B932ADC55}" type="sibTrans" cxnId="{6DA776AE-3FEC-452F-B0B1-8DFB861F0360}">
      <dgm:prSet/>
      <dgm:spPr/>
      <dgm:t>
        <a:bodyPr/>
        <a:lstStyle/>
        <a:p>
          <a:endParaRPr lang="en-IN"/>
        </a:p>
      </dgm:t>
    </dgm:pt>
    <dgm:pt modelId="{669E2AB8-61FF-41EE-BEF7-10A93799C0CC}" type="pres">
      <dgm:prSet presAssocID="{8A2F462D-BAB4-4F97-9F34-6705E82A7628}" presName="compositeShape" presStyleCnt="0">
        <dgm:presLayoutVars>
          <dgm:dir/>
          <dgm:resizeHandles/>
        </dgm:presLayoutVars>
      </dgm:prSet>
      <dgm:spPr/>
    </dgm:pt>
    <dgm:pt modelId="{DCD2531B-C828-4A17-B805-3F5B0CD36497}" type="pres">
      <dgm:prSet presAssocID="{8A2F462D-BAB4-4F97-9F34-6705E82A7628}" presName="pyramid" presStyleLbl="node1" presStyleIdx="0" presStyleCnt="1" custLinFactNeighborY="2135"/>
      <dgm:spPr/>
    </dgm:pt>
    <dgm:pt modelId="{7F3200B9-DC7D-4204-A22E-71E358785607}" type="pres">
      <dgm:prSet presAssocID="{8A2F462D-BAB4-4F97-9F34-6705E82A7628}" presName="theList" presStyleCnt="0"/>
      <dgm:spPr/>
    </dgm:pt>
    <dgm:pt modelId="{9F6F204B-DE29-453A-9D6F-D5FDFCBF360A}" type="pres">
      <dgm:prSet presAssocID="{4FFA592E-4921-470A-B017-899C2F1D5029}" presName="aNode" presStyleLbl="fgAcc1" presStyleIdx="0" presStyleCnt="11">
        <dgm:presLayoutVars>
          <dgm:bulletEnabled val="1"/>
        </dgm:presLayoutVars>
      </dgm:prSet>
      <dgm:spPr/>
    </dgm:pt>
    <dgm:pt modelId="{C408FB8D-34DA-4B44-86E6-9EC2FE7BEEDB}" type="pres">
      <dgm:prSet presAssocID="{4FFA592E-4921-470A-B017-899C2F1D5029}" presName="aSpace" presStyleCnt="0"/>
      <dgm:spPr/>
    </dgm:pt>
    <dgm:pt modelId="{8C8EC415-6C61-4B86-B3CB-AA06F97F3983}" type="pres">
      <dgm:prSet presAssocID="{546B4993-F2E9-4471-B2FE-D5CEABA39350}" presName="aNode" presStyleLbl="fgAcc1" presStyleIdx="1" presStyleCnt="11">
        <dgm:presLayoutVars>
          <dgm:bulletEnabled val="1"/>
        </dgm:presLayoutVars>
      </dgm:prSet>
      <dgm:spPr/>
    </dgm:pt>
    <dgm:pt modelId="{CBACE138-134C-44CC-AE53-81AB671B5514}" type="pres">
      <dgm:prSet presAssocID="{546B4993-F2E9-4471-B2FE-D5CEABA39350}" presName="aSpace" presStyleCnt="0"/>
      <dgm:spPr/>
    </dgm:pt>
    <dgm:pt modelId="{46A29457-EFCD-4F46-AE36-A707A178C1CB}" type="pres">
      <dgm:prSet presAssocID="{EE7750DB-7E54-4199-85AC-16292DB4CD27}" presName="aNode" presStyleLbl="fgAcc1" presStyleIdx="2" presStyleCnt="11">
        <dgm:presLayoutVars>
          <dgm:bulletEnabled val="1"/>
        </dgm:presLayoutVars>
      </dgm:prSet>
      <dgm:spPr/>
    </dgm:pt>
    <dgm:pt modelId="{0EDA5A88-A533-4825-B0C4-792268D2BC32}" type="pres">
      <dgm:prSet presAssocID="{EE7750DB-7E54-4199-85AC-16292DB4CD27}" presName="aSpace" presStyleCnt="0"/>
      <dgm:spPr/>
    </dgm:pt>
    <dgm:pt modelId="{D46B8A06-CD7F-499A-ACC6-3CDD4B6E2546}" type="pres">
      <dgm:prSet presAssocID="{D101F841-45F0-41B8-90D9-DD5707C73634}" presName="aNode" presStyleLbl="fgAcc1" presStyleIdx="3" presStyleCnt="11">
        <dgm:presLayoutVars>
          <dgm:bulletEnabled val="1"/>
        </dgm:presLayoutVars>
      </dgm:prSet>
      <dgm:spPr/>
    </dgm:pt>
    <dgm:pt modelId="{E6E37A20-4A8D-408D-BC6C-5E3AECAA4349}" type="pres">
      <dgm:prSet presAssocID="{D101F841-45F0-41B8-90D9-DD5707C73634}" presName="aSpace" presStyleCnt="0"/>
      <dgm:spPr/>
    </dgm:pt>
    <dgm:pt modelId="{E88BD0D0-F161-4C1E-A029-D4A211038F5B}" type="pres">
      <dgm:prSet presAssocID="{D3CAF6A7-F3DD-45CE-B8C5-3EC1D24972CF}" presName="aNode" presStyleLbl="fgAcc1" presStyleIdx="4" presStyleCnt="11">
        <dgm:presLayoutVars>
          <dgm:bulletEnabled val="1"/>
        </dgm:presLayoutVars>
      </dgm:prSet>
      <dgm:spPr/>
    </dgm:pt>
    <dgm:pt modelId="{88D9FF08-B18B-4429-BB76-71F63C4FA0DB}" type="pres">
      <dgm:prSet presAssocID="{D3CAF6A7-F3DD-45CE-B8C5-3EC1D24972CF}" presName="aSpace" presStyleCnt="0"/>
      <dgm:spPr/>
    </dgm:pt>
    <dgm:pt modelId="{0279EEEC-E2EC-4A6A-8745-A41DCB3342A1}" type="pres">
      <dgm:prSet presAssocID="{52D610F6-8666-4505-A3AA-2589272284BC}" presName="aNode" presStyleLbl="fgAcc1" presStyleIdx="5" presStyleCnt="11">
        <dgm:presLayoutVars>
          <dgm:bulletEnabled val="1"/>
        </dgm:presLayoutVars>
      </dgm:prSet>
      <dgm:spPr/>
    </dgm:pt>
    <dgm:pt modelId="{BB22BB14-9853-4969-94E8-222E66ABF51C}" type="pres">
      <dgm:prSet presAssocID="{52D610F6-8666-4505-A3AA-2589272284BC}" presName="aSpace" presStyleCnt="0"/>
      <dgm:spPr/>
    </dgm:pt>
    <dgm:pt modelId="{A26B6CA2-EB10-4EF4-A5CB-27743C96270C}" type="pres">
      <dgm:prSet presAssocID="{7F32F959-7EF4-4063-941C-D82ACF1E177C}" presName="aNode" presStyleLbl="fgAcc1" presStyleIdx="6" presStyleCnt="11">
        <dgm:presLayoutVars>
          <dgm:bulletEnabled val="1"/>
        </dgm:presLayoutVars>
      </dgm:prSet>
      <dgm:spPr/>
    </dgm:pt>
    <dgm:pt modelId="{30DF0BEC-32DF-4A49-9D05-380ECF6F7029}" type="pres">
      <dgm:prSet presAssocID="{7F32F959-7EF4-4063-941C-D82ACF1E177C}" presName="aSpace" presStyleCnt="0"/>
      <dgm:spPr/>
    </dgm:pt>
    <dgm:pt modelId="{409E1C4D-1B48-489D-8E95-21D2B9CB1601}" type="pres">
      <dgm:prSet presAssocID="{0651D145-481D-46DF-BD4C-F5F561F86356}" presName="aNode" presStyleLbl="fgAcc1" presStyleIdx="7" presStyleCnt="11">
        <dgm:presLayoutVars>
          <dgm:bulletEnabled val="1"/>
        </dgm:presLayoutVars>
      </dgm:prSet>
      <dgm:spPr/>
    </dgm:pt>
    <dgm:pt modelId="{528A4159-847B-4303-94A1-ACE3D05259A8}" type="pres">
      <dgm:prSet presAssocID="{0651D145-481D-46DF-BD4C-F5F561F86356}" presName="aSpace" presStyleCnt="0"/>
      <dgm:spPr/>
    </dgm:pt>
    <dgm:pt modelId="{8B15482E-4F1B-452B-B2F5-5C90B1C38A3E}" type="pres">
      <dgm:prSet presAssocID="{3EBCFA23-307E-4AA5-993D-A91D8C41ADD1}" presName="aNode" presStyleLbl="fgAcc1" presStyleIdx="8" presStyleCnt="11">
        <dgm:presLayoutVars>
          <dgm:bulletEnabled val="1"/>
        </dgm:presLayoutVars>
      </dgm:prSet>
      <dgm:spPr/>
    </dgm:pt>
    <dgm:pt modelId="{40D530D0-A73E-4E9F-8303-409CFC6C7E21}" type="pres">
      <dgm:prSet presAssocID="{3EBCFA23-307E-4AA5-993D-A91D8C41ADD1}" presName="aSpace" presStyleCnt="0"/>
      <dgm:spPr/>
    </dgm:pt>
    <dgm:pt modelId="{D8833AA7-E3A1-431D-AAD0-AE1CD84059FF}" type="pres">
      <dgm:prSet presAssocID="{E9EC683F-E928-454E-BC50-684FC742DB5F}" presName="aNode" presStyleLbl="fgAcc1" presStyleIdx="9" presStyleCnt="11">
        <dgm:presLayoutVars>
          <dgm:bulletEnabled val="1"/>
        </dgm:presLayoutVars>
      </dgm:prSet>
      <dgm:spPr/>
    </dgm:pt>
    <dgm:pt modelId="{34AC147C-3A14-471B-9EF5-94DD829D9A47}" type="pres">
      <dgm:prSet presAssocID="{E9EC683F-E928-454E-BC50-684FC742DB5F}" presName="aSpace" presStyleCnt="0"/>
      <dgm:spPr/>
    </dgm:pt>
    <dgm:pt modelId="{59A7D2B9-3895-45FB-8328-1B6E5E459E41}" type="pres">
      <dgm:prSet presAssocID="{EECEB81B-E61A-4A55-B833-66740D6D37AA}" presName="aNode" presStyleLbl="fgAcc1" presStyleIdx="10" presStyleCnt="11">
        <dgm:presLayoutVars>
          <dgm:bulletEnabled val="1"/>
        </dgm:presLayoutVars>
      </dgm:prSet>
      <dgm:spPr/>
    </dgm:pt>
    <dgm:pt modelId="{4106E19C-AB77-4005-966C-E968B7CAD9A2}" type="pres">
      <dgm:prSet presAssocID="{EECEB81B-E61A-4A55-B833-66740D6D37AA}" presName="aSpace" presStyleCnt="0"/>
      <dgm:spPr/>
    </dgm:pt>
  </dgm:ptLst>
  <dgm:cxnLst>
    <dgm:cxn modelId="{0BF6E126-91F9-4133-B905-CBEEF53D16D4}" srcId="{8A2F462D-BAB4-4F97-9F34-6705E82A7628}" destId="{E9EC683F-E928-454E-BC50-684FC742DB5F}" srcOrd="9" destOrd="0" parTransId="{6BD32676-422F-468A-A260-B21E6E3CDB0B}" sibTransId="{A9C9DD48-DC90-4ACA-B12B-4481290B27F0}"/>
    <dgm:cxn modelId="{CD06912A-2437-4AFB-A3D2-80B92228E2BA}" srcId="{8A2F462D-BAB4-4F97-9F34-6705E82A7628}" destId="{D101F841-45F0-41B8-90D9-DD5707C73634}" srcOrd="3" destOrd="0" parTransId="{E5E8D759-B972-456A-ACF0-B77A918F7AFA}" sibTransId="{71DFB627-3BE1-464D-A8F4-738DB5DDF951}"/>
    <dgm:cxn modelId="{F85CEA2A-F1EB-4642-B8AA-EB304F6A64A3}" srcId="{8A2F462D-BAB4-4F97-9F34-6705E82A7628}" destId="{EECEB81B-E61A-4A55-B833-66740D6D37AA}" srcOrd="10" destOrd="0" parTransId="{CD3331C7-9C4D-4F52-A7E9-94D175DAD2AE}" sibTransId="{792D331C-6583-45FF-A37C-DC9C36EE0A3D}"/>
    <dgm:cxn modelId="{477AB32B-A434-49A4-98B6-BA7405A00695}" type="presOf" srcId="{E9EC683F-E928-454E-BC50-684FC742DB5F}" destId="{D8833AA7-E3A1-431D-AAD0-AE1CD84059FF}" srcOrd="0" destOrd="0" presId="urn:microsoft.com/office/officeart/2005/8/layout/pyramid2"/>
    <dgm:cxn modelId="{DEB1CA2C-E68B-4D88-931D-35B4972EA636}" srcId="{8A2F462D-BAB4-4F97-9F34-6705E82A7628}" destId="{546B4993-F2E9-4471-B2FE-D5CEABA39350}" srcOrd="1" destOrd="0" parTransId="{99D63C1E-2103-4CB2-A00D-9BE53C788D5F}" sibTransId="{A20E9713-28E2-4439-97AE-400201233D18}"/>
    <dgm:cxn modelId="{D9A74336-41B0-4129-9353-849B364B5C97}" type="presOf" srcId="{52D610F6-8666-4505-A3AA-2589272284BC}" destId="{0279EEEC-E2EC-4A6A-8745-A41DCB3342A1}" srcOrd="0" destOrd="0" presId="urn:microsoft.com/office/officeart/2005/8/layout/pyramid2"/>
    <dgm:cxn modelId="{D3084C3E-6580-4A54-88FD-A0AA20ECD567}" type="presOf" srcId="{3EBCFA23-307E-4AA5-993D-A91D8C41ADD1}" destId="{8B15482E-4F1B-452B-B2F5-5C90B1C38A3E}" srcOrd="0" destOrd="0" presId="urn:microsoft.com/office/officeart/2005/8/layout/pyramid2"/>
    <dgm:cxn modelId="{20FDDF42-FA1F-4915-9E19-F50958F7B7D5}" type="presOf" srcId="{7F32F959-7EF4-4063-941C-D82ACF1E177C}" destId="{A26B6CA2-EB10-4EF4-A5CB-27743C96270C}" srcOrd="0" destOrd="0" presId="urn:microsoft.com/office/officeart/2005/8/layout/pyramid2"/>
    <dgm:cxn modelId="{67C77443-4632-4D13-8E2C-32CA99B72449}" type="presOf" srcId="{546B4993-F2E9-4471-B2FE-D5CEABA39350}" destId="{8C8EC415-6C61-4B86-B3CB-AA06F97F3983}" srcOrd="0" destOrd="0" presId="urn:microsoft.com/office/officeart/2005/8/layout/pyramid2"/>
    <dgm:cxn modelId="{6F34666A-21DB-4113-8A02-28E840381A96}" srcId="{8A2F462D-BAB4-4F97-9F34-6705E82A7628}" destId="{7F32F959-7EF4-4063-941C-D82ACF1E177C}" srcOrd="6" destOrd="0" parTransId="{959447DF-F57C-443E-8DCA-B06F0AC88F08}" sibTransId="{D2A23DF5-EFB3-4EA7-B31B-DF37146ADAC0}"/>
    <dgm:cxn modelId="{DF548B6D-ED90-4288-800B-21815FCB3E9E}" srcId="{8A2F462D-BAB4-4F97-9F34-6705E82A7628}" destId="{4FFA592E-4921-470A-B017-899C2F1D5029}" srcOrd="0" destOrd="0" parTransId="{8CFE6BDB-B175-407D-9703-EE5630702518}" sibTransId="{A95D357B-6FD9-4EAF-977E-CA4F23B571F6}"/>
    <dgm:cxn modelId="{2DF0934F-CA2B-4AE6-8512-84F3059F9029}" srcId="{8A2F462D-BAB4-4F97-9F34-6705E82A7628}" destId="{0651D145-481D-46DF-BD4C-F5F561F86356}" srcOrd="7" destOrd="0" parTransId="{D370B634-476B-4C10-8879-F32B66892533}" sibTransId="{80B97D1C-CACD-48ED-9838-3857A87093AD}"/>
    <dgm:cxn modelId="{36CA7771-CDEF-4C2B-B011-14CF7DEFE3CD}" type="presOf" srcId="{D3CAF6A7-F3DD-45CE-B8C5-3EC1D24972CF}" destId="{E88BD0D0-F161-4C1E-A029-D4A211038F5B}" srcOrd="0" destOrd="0" presId="urn:microsoft.com/office/officeart/2005/8/layout/pyramid2"/>
    <dgm:cxn modelId="{EB86B2A6-A7B3-4CF0-A982-91A747A80D29}" type="presOf" srcId="{8A2F462D-BAB4-4F97-9F34-6705E82A7628}" destId="{669E2AB8-61FF-41EE-BEF7-10A93799C0CC}" srcOrd="0" destOrd="0" presId="urn:microsoft.com/office/officeart/2005/8/layout/pyramid2"/>
    <dgm:cxn modelId="{6DA776AE-3FEC-452F-B0B1-8DFB861F0360}" srcId="{8A2F462D-BAB4-4F97-9F34-6705E82A7628}" destId="{D3CAF6A7-F3DD-45CE-B8C5-3EC1D24972CF}" srcOrd="4" destOrd="0" parTransId="{33568867-9E80-4C95-870E-AF496A78CAB9}" sibTransId="{9480B78A-9963-47A8-AB1A-1A8B932ADC55}"/>
    <dgm:cxn modelId="{88E1C7AF-E49C-4565-99AE-CBF095E1623F}" type="presOf" srcId="{4FFA592E-4921-470A-B017-899C2F1D5029}" destId="{9F6F204B-DE29-453A-9D6F-D5FDFCBF360A}" srcOrd="0" destOrd="0" presId="urn:microsoft.com/office/officeart/2005/8/layout/pyramid2"/>
    <dgm:cxn modelId="{A313F2C3-F52B-45D4-B6AE-9271A22D12AD}" type="presOf" srcId="{D101F841-45F0-41B8-90D9-DD5707C73634}" destId="{D46B8A06-CD7F-499A-ACC6-3CDD4B6E2546}" srcOrd="0" destOrd="0" presId="urn:microsoft.com/office/officeart/2005/8/layout/pyramid2"/>
    <dgm:cxn modelId="{1DEA15C6-70A8-4FE8-B3C1-45E91A9F5AB6}" type="presOf" srcId="{0651D145-481D-46DF-BD4C-F5F561F86356}" destId="{409E1C4D-1B48-489D-8E95-21D2B9CB1601}" srcOrd="0" destOrd="0" presId="urn:microsoft.com/office/officeart/2005/8/layout/pyramid2"/>
    <dgm:cxn modelId="{0C6641C8-79DF-402D-9E74-9826AAEC3326}" srcId="{8A2F462D-BAB4-4F97-9F34-6705E82A7628}" destId="{EE7750DB-7E54-4199-85AC-16292DB4CD27}" srcOrd="2" destOrd="0" parTransId="{B2D28B43-ABBA-4DA5-B32E-139D886609A6}" sibTransId="{ABAEA88A-9E68-4136-9927-E0C501FDF96B}"/>
    <dgm:cxn modelId="{7E7F18D0-03C9-48F1-A64A-62AA56061508}" type="presOf" srcId="{EECEB81B-E61A-4A55-B833-66740D6D37AA}" destId="{59A7D2B9-3895-45FB-8328-1B6E5E459E41}" srcOrd="0" destOrd="0" presId="urn:microsoft.com/office/officeart/2005/8/layout/pyramid2"/>
    <dgm:cxn modelId="{3C8056E2-9C70-4B51-830F-B966C0BBCB1C}" srcId="{8A2F462D-BAB4-4F97-9F34-6705E82A7628}" destId="{3EBCFA23-307E-4AA5-993D-A91D8C41ADD1}" srcOrd="8" destOrd="0" parTransId="{1E1E918E-6B63-4547-B12D-3758522E6904}" sibTransId="{AE4CB64B-2FBD-4160-AB9C-DF5EB1FD54D4}"/>
    <dgm:cxn modelId="{6C1D84E7-30E2-4B72-A0EC-2FEF08FDA683}" type="presOf" srcId="{EE7750DB-7E54-4199-85AC-16292DB4CD27}" destId="{46A29457-EFCD-4F46-AE36-A707A178C1CB}" srcOrd="0" destOrd="0" presId="urn:microsoft.com/office/officeart/2005/8/layout/pyramid2"/>
    <dgm:cxn modelId="{C8D77BF3-C030-4EDF-866F-38ACE61349B0}" srcId="{8A2F462D-BAB4-4F97-9F34-6705E82A7628}" destId="{52D610F6-8666-4505-A3AA-2589272284BC}" srcOrd="5" destOrd="0" parTransId="{AD914646-E560-4D53-8E7A-C295D9C2CEED}" sibTransId="{814D8F89-2AA8-47E9-88E1-5D75024F0502}"/>
    <dgm:cxn modelId="{C5CD0DD7-7345-4886-A5C8-0950B0236777}" type="presParOf" srcId="{669E2AB8-61FF-41EE-BEF7-10A93799C0CC}" destId="{DCD2531B-C828-4A17-B805-3F5B0CD36497}" srcOrd="0" destOrd="0" presId="urn:microsoft.com/office/officeart/2005/8/layout/pyramid2"/>
    <dgm:cxn modelId="{186E3E45-9C7B-4871-98C2-485D28A8BB7F}" type="presParOf" srcId="{669E2AB8-61FF-41EE-BEF7-10A93799C0CC}" destId="{7F3200B9-DC7D-4204-A22E-71E358785607}" srcOrd="1" destOrd="0" presId="urn:microsoft.com/office/officeart/2005/8/layout/pyramid2"/>
    <dgm:cxn modelId="{5B4622B5-8389-4A72-B75D-1793130CFA14}" type="presParOf" srcId="{7F3200B9-DC7D-4204-A22E-71E358785607}" destId="{9F6F204B-DE29-453A-9D6F-D5FDFCBF360A}" srcOrd="0" destOrd="0" presId="urn:microsoft.com/office/officeart/2005/8/layout/pyramid2"/>
    <dgm:cxn modelId="{DEDA6534-D625-47D4-8A41-C286D3B4E52D}" type="presParOf" srcId="{7F3200B9-DC7D-4204-A22E-71E358785607}" destId="{C408FB8D-34DA-4B44-86E6-9EC2FE7BEEDB}" srcOrd="1" destOrd="0" presId="urn:microsoft.com/office/officeart/2005/8/layout/pyramid2"/>
    <dgm:cxn modelId="{271DE837-00D2-4F2F-9024-40E72BFF5B56}" type="presParOf" srcId="{7F3200B9-DC7D-4204-A22E-71E358785607}" destId="{8C8EC415-6C61-4B86-B3CB-AA06F97F3983}" srcOrd="2" destOrd="0" presId="urn:microsoft.com/office/officeart/2005/8/layout/pyramid2"/>
    <dgm:cxn modelId="{86059F87-7782-429C-942C-FCE557314ADF}" type="presParOf" srcId="{7F3200B9-DC7D-4204-A22E-71E358785607}" destId="{CBACE138-134C-44CC-AE53-81AB671B5514}" srcOrd="3" destOrd="0" presId="urn:microsoft.com/office/officeart/2005/8/layout/pyramid2"/>
    <dgm:cxn modelId="{34A6211E-2D82-4B02-B868-01CFA32AAF95}" type="presParOf" srcId="{7F3200B9-DC7D-4204-A22E-71E358785607}" destId="{46A29457-EFCD-4F46-AE36-A707A178C1CB}" srcOrd="4" destOrd="0" presId="urn:microsoft.com/office/officeart/2005/8/layout/pyramid2"/>
    <dgm:cxn modelId="{62BBA20C-3EC2-40E6-8B5C-EF7F99DA743F}" type="presParOf" srcId="{7F3200B9-DC7D-4204-A22E-71E358785607}" destId="{0EDA5A88-A533-4825-B0C4-792268D2BC32}" srcOrd="5" destOrd="0" presId="urn:microsoft.com/office/officeart/2005/8/layout/pyramid2"/>
    <dgm:cxn modelId="{5A1E900A-7170-41FD-B812-10AC6D5D8650}" type="presParOf" srcId="{7F3200B9-DC7D-4204-A22E-71E358785607}" destId="{D46B8A06-CD7F-499A-ACC6-3CDD4B6E2546}" srcOrd="6" destOrd="0" presId="urn:microsoft.com/office/officeart/2005/8/layout/pyramid2"/>
    <dgm:cxn modelId="{0867CA1E-23B7-4378-8250-DACE8730A354}" type="presParOf" srcId="{7F3200B9-DC7D-4204-A22E-71E358785607}" destId="{E6E37A20-4A8D-408D-BC6C-5E3AECAA4349}" srcOrd="7" destOrd="0" presId="urn:microsoft.com/office/officeart/2005/8/layout/pyramid2"/>
    <dgm:cxn modelId="{7F653DF3-582C-46E2-A324-88AEEF7883B7}" type="presParOf" srcId="{7F3200B9-DC7D-4204-A22E-71E358785607}" destId="{E88BD0D0-F161-4C1E-A029-D4A211038F5B}" srcOrd="8" destOrd="0" presId="urn:microsoft.com/office/officeart/2005/8/layout/pyramid2"/>
    <dgm:cxn modelId="{0201BCB7-AA8A-40AD-8D88-C0EFE5A0103D}" type="presParOf" srcId="{7F3200B9-DC7D-4204-A22E-71E358785607}" destId="{88D9FF08-B18B-4429-BB76-71F63C4FA0DB}" srcOrd="9" destOrd="0" presId="urn:microsoft.com/office/officeart/2005/8/layout/pyramid2"/>
    <dgm:cxn modelId="{364AE052-5A29-45B2-AD6F-C9D939A512F3}" type="presParOf" srcId="{7F3200B9-DC7D-4204-A22E-71E358785607}" destId="{0279EEEC-E2EC-4A6A-8745-A41DCB3342A1}" srcOrd="10" destOrd="0" presId="urn:microsoft.com/office/officeart/2005/8/layout/pyramid2"/>
    <dgm:cxn modelId="{55E602E8-C78D-4D24-92F2-F0331FEBBD28}" type="presParOf" srcId="{7F3200B9-DC7D-4204-A22E-71E358785607}" destId="{BB22BB14-9853-4969-94E8-222E66ABF51C}" srcOrd="11" destOrd="0" presId="urn:microsoft.com/office/officeart/2005/8/layout/pyramid2"/>
    <dgm:cxn modelId="{32EB7A1E-E2CC-40D3-85E7-D556E11C2F3A}" type="presParOf" srcId="{7F3200B9-DC7D-4204-A22E-71E358785607}" destId="{A26B6CA2-EB10-4EF4-A5CB-27743C96270C}" srcOrd="12" destOrd="0" presId="urn:microsoft.com/office/officeart/2005/8/layout/pyramid2"/>
    <dgm:cxn modelId="{2B2B8319-2C58-406C-8A1E-664C145E9C7F}" type="presParOf" srcId="{7F3200B9-DC7D-4204-A22E-71E358785607}" destId="{30DF0BEC-32DF-4A49-9D05-380ECF6F7029}" srcOrd="13" destOrd="0" presId="urn:microsoft.com/office/officeart/2005/8/layout/pyramid2"/>
    <dgm:cxn modelId="{E01C1E0F-02DE-4FCA-B35D-8CF3D062A2DB}" type="presParOf" srcId="{7F3200B9-DC7D-4204-A22E-71E358785607}" destId="{409E1C4D-1B48-489D-8E95-21D2B9CB1601}" srcOrd="14" destOrd="0" presId="urn:microsoft.com/office/officeart/2005/8/layout/pyramid2"/>
    <dgm:cxn modelId="{02348D46-2DCD-4495-A60D-29BEE8E9B42B}" type="presParOf" srcId="{7F3200B9-DC7D-4204-A22E-71E358785607}" destId="{528A4159-847B-4303-94A1-ACE3D05259A8}" srcOrd="15" destOrd="0" presId="urn:microsoft.com/office/officeart/2005/8/layout/pyramid2"/>
    <dgm:cxn modelId="{10F84344-52D7-499D-8B17-9B8D419DED2C}" type="presParOf" srcId="{7F3200B9-DC7D-4204-A22E-71E358785607}" destId="{8B15482E-4F1B-452B-B2F5-5C90B1C38A3E}" srcOrd="16" destOrd="0" presId="urn:microsoft.com/office/officeart/2005/8/layout/pyramid2"/>
    <dgm:cxn modelId="{B470D836-B5A8-4E7F-A098-6E8BB715D582}" type="presParOf" srcId="{7F3200B9-DC7D-4204-A22E-71E358785607}" destId="{40D530D0-A73E-4E9F-8303-409CFC6C7E21}" srcOrd="17" destOrd="0" presId="urn:microsoft.com/office/officeart/2005/8/layout/pyramid2"/>
    <dgm:cxn modelId="{0005A8DD-9C6C-4F0D-91E9-D18B0BA8B5B5}" type="presParOf" srcId="{7F3200B9-DC7D-4204-A22E-71E358785607}" destId="{D8833AA7-E3A1-431D-AAD0-AE1CD84059FF}" srcOrd="18" destOrd="0" presId="urn:microsoft.com/office/officeart/2005/8/layout/pyramid2"/>
    <dgm:cxn modelId="{A24E63BC-4694-4FA6-9BA1-079EF062200B}" type="presParOf" srcId="{7F3200B9-DC7D-4204-A22E-71E358785607}" destId="{34AC147C-3A14-471B-9EF5-94DD829D9A47}" srcOrd="19" destOrd="0" presId="urn:microsoft.com/office/officeart/2005/8/layout/pyramid2"/>
    <dgm:cxn modelId="{9BB5DEE3-051C-435A-A402-7D4CE2926AAA}" type="presParOf" srcId="{7F3200B9-DC7D-4204-A22E-71E358785607}" destId="{59A7D2B9-3895-45FB-8328-1B6E5E459E41}" srcOrd="20" destOrd="0" presId="urn:microsoft.com/office/officeart/2005/8/layout/pyramid2"/>
    <dgm:cxn modelId="{CEFEB46D-268F-4BFE-BF16-0EB752EC0632}" type="presParOf" srcId="{7F3200B9-DC7D-4204-A22E-71E358785607}" destId="{4106E19C-AB77-4005-966C-E968B7CAD9A2}" srcOrd="2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0BC47-506B-4890-9FE3-1427AA545755}">
      <dsp:nvSpPr>
        <dsp:cNvPr id="0" name=""/>
        <dsp:cNvSpPr/>
      </dsp:nvSpPr>
      <dsp:spPr>
        <a:xfrm>
          <a:off x="1925" y="0"/>
          <a:ext cx="2205719" cy="39457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PROGRAMMER</a:t>
          </a:r>
          <a:endParaRPr lang="en-IN" sz="2300" kern="1200" dirty="0"/>
        </a:p>
      </dsp:txBody>
      <dsp:txXfrm>
        <a:off x="1925" y="1578295"/>
        <a:ext cx="2205719" cy="1578295"/>
      </dsp:txXfrm>
    </dsp:sp>
    <dsp:sp modelId="{66368B69-7C04-4BCB-9540-833120EB9AE7}">
      <dsp:nvSpPr>
        <dsp:cNvPr id="0" name=""/>
        <dsp:cNvSpPr/>
      </dsp:nvSpPr>
      <dsp:spPr>
        <a:xfrm>
          <a:off x="447819" y="236744"/>
          <a:ext cx="1313931" cy="131393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23522-5484-4633-9807-C9DE5C73FE51}">
      <dsp:nvSpPr>
        <dsp:cNvPr id="0" name=""/>
        <dsp:cNvSpPr/>
      </dsp:nvSpPr>
      <dsp:spPr>
        <a:xfrm>
          <a:off x="2275742" y="0"/>
          <a:ext cx="2205719" cy="39457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USER</a:t>
          </a:r>
          <a:endParaRPr lang="en-IN" sz="2300" kern="1200" dirty="0"/>
        </a:p>
      </dsp:txBody>
      <dsp:txXfrm>
        <a:off x="2275742" y="1578295"/>
        <a:ext cx="2205719" cy="1578295"/>
      </dsp:txXfrm>
    </dsp:sp>
    <dsp:sp modelId="{363B3DD2-04C8-4085-AAEC-02C55B436226}">
      <dsp:nvSpPr>
        <dsp:cNvPr id="0" name=""/>
        <dsp:cNvSpPr/>
      </dsp:nvSpPr>
      <dsp:spPr>
        <a:xfrm>
          <a:off x="2719711" y="236744"/>
          <a:ext cx="1313931" cy="1313931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C86B-1636-4242-AF0E-38305F8C92E2}">
      <dsp:nvSpPr>
        <dsp:cNvPr id="0" name=""/>
        <dsp:cNvSpPr/>
      </dsp:nvSpPr>
      <dsp:spPr>
        <a:xfrm>
          <a:off x="179258" y="3156591"/>
          <a:ext cx="4122945" cy="59186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2531B-C828-4A17-B805-3F5B0CD36497}">
      <dsp:nvSpPr>
        <dsp:cNvPr id="0" name=""/>
        <dsp:cNvSpPr/>
      </dsp:nvSpPr>
      <dsp:spPr>
        <a:xfrm>
          <a:off x="782361" y="0"/>
          <a:ext cx="4188541" cy="4188541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F204B-DE29-453A-9D6F-D5FDFCBF360A}">
      <dsp:nvSpPr>
        <dsp:cNvPr id="0" name=""/>
        <dsp:cNvSpPr/>
      </dsp:nvSpPr>
      <dsp:spPr>
        <a:xfrm>
          <a:off x="2876631" y="421333"/>
          <a:ext cx="2722551" cy="2703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Text To Speech</a:t>
          </a:r>
          <a:endParaRPr lang="en-IN" sz="1100" kern="1200" dirty="0"/>
        </a:p>
      </dsp:txBody>
      <dsp:txXfrm>
        <a:off x="2889830" y="434532"/>
        <a:ext cx="2696153" cy="243975"/>
      </dsp:txXfrm>
    </dsp:sp>
    <dsp:sp modelId="{8C8EC415-6C61-4B86-B3CB-AA06F97F3983}">
      <dsp:nvSpPr>
        <dsp:cNvPr id="0" name=""/>
        <dsp:cNvSpPr/>
      </dsp:nvSpPr>
      <dsp:spPr>
        <a:xfrm>
          <a:off x="2876631" y="725504"/>
          <a:ext cx="2722551" cy="2703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Time</a:t>
          </a:r>
          <a:endParaRPr lang="en-IN" sz="1100" kern="1200" dirty="0"/>
        </a:p>
      </dsp:txBody>
      <dsp:txXfrm>
        <a:off x="2889830" y="738703"/>
        <a:ext cx="2696153" cy="243975"/>
      </dsp:txXfrm>
    </dsp:sp>
    <dsp:sp modelId="{46A29457-EFCD-4F46-AE36-A707A178C1CB}">
      <dsp:nvSpPr>
        <dsp:cNvPr id="0" name=""/>
        <dsp:cNvSpPr/>
      </dsp:nvSpPr>
      <dsp:spPr>
        <a:xfrm>
          <a:off x="2876631" y="1029674"/>
          <a:ext cx="2722551" cy="2703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Day and Date</a:t>
          </a:r>
          <a:endParaRPr lang="en-IN" sz="1100" kern="1200" dirty="0"/>
        </a:p>
      </dsp:txBody>
      <dsp:txXfrm>
        <a:off x="2889830" y="1042873"/>
        <a:ext cx="2696153" cy="243975"/>
      </dsp:txXfrm>
    </dsp:sp>
    <dsp:sp modelId="{D46B8A06-CD7F-499A-ACC6-3CDD4B6E2546}">
      <dsp:nvSpPr>
        <dsp:cNvPr id="0" name=""/>
        <dsp:cNvSpPr/>
      </dsp:nvSpPr>
      <dsp:spPr>
        <a:xfrm>
          <a:off x="2876631" y="1333844"/>
          <a:ext cx="2722551" cy="2703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Calculator</a:t>
          </a:r>
          <a:endParaRPr lang="en-IN" sz="1100" kern="1200" dirty="0"/>
        </a:p>
      </dsp:txBody>
      <dsp:txXfrm>
        <a:off x="2889830" y="1347043"/>
        <a:ext cx="2696153" cy="243975"/>
      </dsp:txXfrm>
    </dsp:sp>
    <dsp:sp modelId="{E88BD0D0-F161-4C1E-A029-D4A211038F5B}">
      <dsp:nvSpPr>
        <dsp:cNvPr id="0" name=""/>
        <dsp:cNvSpPr/>
      </dsp:nvSpPr>
      <dsp:spPr>
        <a:xfrm>
          <a:off x="2876631" y="1638015"/>
          <a:ext cx="2722551" cy="2703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Calendar</a:t>
          </a:r>
          <a:endParaRPr lang="en-IN" sz="1100" kern="1200" dirty="0"/>
        </a:p>
      </dsp:txBody>
      <dsp:txXfrm>
        <a:off x="2889830" y="1651214"/>
        <a:ext cx="2696153" cy="243975"/>
      </dsp:txXfrm>
    </dsp:sp>
    <dsp:sp modelId="{0279EEEC-E2EC-4A6A-8745-A41DCB3342A1}">
      <dsp:nvSpPr>
        <dsp:cNvPr id="0" name=""/>
        <dsp:cNvSpPr/>
      </dsp:nvSpPr>
      <dsp:spPr>
        <a:xfrm>
          <a:off x="2876631" y="1942185"/>
          <a:ext cx="2722551" cy="2703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Translator</a:t>
          </a:r>
          <a:endParaRPr lang="en-IN" sz="1100" kern="1200" dirty="0"/>
        </a:p>
      </dsp:txBody>
      <dsp:txXfrm>
        <a:off x="2889830" y="1955384"/>
        <a:ext cx="2696153" cy="243975"/>
      </dsp:txXfrm>
    </dsp:sp>
    <dsp:sp modelId="{A26B6CA2-EB10-4EF4-A5CB-27743C96270C}">
      <dsp:nvSpPr>
        <dsp:cNvPr id="0" name=""/>
        <dsp:cNvSpPr/>
      </dsp:nvSpPr>
      <dsp:spPr>
        <a:xfrm>
          <a:off x="2876631" y="2246355"/>
          <a:ext cx="2722551" cy="2703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Offline Game</a:t>
          </a:r>
          <a:endParaRPr lang="en-IN" sz="1100" kern="1200" dirty="0"/>
        </a:p>
      </dsp:txBody>
      <dsp:txXfrm>
        <a:off x="2889830" y="2259554"/>
        <a:ext cx="2696153" cy="243975"/>
      </dsp:txXfrm>
    </dsp:sp>
    <dsp:sp modelId="{409E1C4D-1B48-489D-8E95-21D2B9CB1601}">
      <dsp:nvSpPr>
        <dsp:cNvPr id="0" name=""/>
        <dsp:cNvSpPr/>
      </dsp:nvSpPr>
      <dsp:spPr>
        <a:xfrm>
          <a:off x="2876631" y="2550525"/>
          <a:ext cx="2722551" cy="2703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See History</a:t>
          </a:r>
          <a:endParaRPr lang="en-IN" sz="1100" kern="1200" dirty="0"/>
        </a:p>
      </dsp:txBody>
      <dsp:txXfrm>
        <a:off x="2889830" y="2563724"/>
        <a:ext cx="2696153" cy="243975"/>
      </dsp:txXfrm>
    </dsp:sp>
    <dsp:sp modelId="{8B15482E-4F1B-452B-B2F5-5C90B1C38A3E}">
      <dsp:nvSpPr>
        <dsp:cNvPr id="0" name=""/>
        <dsp:cNvSpPr/>
      </dsp:nvSpPr>
      <dsp:spPr>
        <a:xfrm>
          <a:off x="2876631" y="2854696"/>
          <a:ext cx="2722551" cy="2703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Programmer Search Area</a:t>
          </a:r>
          <a:endParaRPr lang="en-IN" sz="1100" kern="1200" dirty="0"/>
        </a:p>
      </dsp:txBody>
      <dsp:txXfrm>
        <a:off x="2889830" y="2867895"/>
        <a:ext cx="2696153" cy="243975"/>
      </dsp:txXfrm>
    </dsp:sp>
    <dsp:sp modelId="{D8833AA7-E3A1-431D-AAD0-AE1CD84059FF}">
      <dsp:nvSpPr>
        <dsp:cNvPr id="0" name=""/>
        <dsp:cNvSpPr/>
      </dsp:nvSpPr>
      <dsp:spPr>
        <a:xfrm>
          <a:off x="2876631" y="3158866"/>
          <a:ext cx="2722551" cy="2703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Refresh</a:t>
          </a:r>
          <a:endParaRPr lang="en-IN" sz="1100" kern="1200" dirty="0"/>
        </a:p>
      </dsp:txBody>
      <dsp:txXfrm>
        <a:off x="2889830" y="3172065"/>
        <a:ext cx="2696153" cy="243975"/>
      </dsp:txXfrm>
    </dsp:sp>
    <dsp:sp modelId="{59A7D2B9-3895-45FB-8328-1B6E5E459E41}">
      <dsp:nvSpPr>
        <dsp:cNvPr id="0" name=""/>
        <dsp:cNvSpPr/>
      </dsp:nvSpPr>
      <dsp:spPr>
        <a:xfrm>
          <a:off x="2876631" y="3463036"/>
          <a:ext cx="2722551" cy="2703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Exit</a:t>
          </a:r>
          <a:endParaRPr lang="en-IN" sz="1100" kern="1200" dirty="0"/>
        </a:p>
      </dsp:txBody>
      <dsp:txXfrm>
        <a:off x="2889830" y="3476235"/>
        <a:ext cx="2696153" cy="243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78B-FE7C-474B-AC91-ABC1B62969E2}" type="datetimeFigureOut">
              <a:rPr lang="en-US" smtClean="0"/>
              <a:t>3/24/2021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0B4EB-D9F6-4F2F-973A-15D71B3F50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90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8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9803796-0D93-E746-B6B6-05967892006D}"/>
              </a:ext>
            </a:extLst>
          </p:cNvPr>
          <p:cNvSpPr/>
          <p:nvPr userDrawn="1"/>
        </p:nvSpPr>
        <p:spPr>
          <a:xfrm>
            <a:off x="1675702" y="2454762"/>
            <a:ext cx="8840595" cy="109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0" y="21600"/>
                </a:moveTo>
                <a:lnTo>
                  <a:pt x="1340" y="21600"/>
                </a:lnTo>
                <a:cubicBezTo>
                  <a:pt x="601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8"/>
                  <a:pt x="599" y="0"/>
                  <a:pt x="1340" y="0"/>
                </a:cubicBezTo>
                <a:lnTo>
                  <a:pt x="20260" y="0"/>
                </a:lnTo>
                <a:cubicBezTo>
                  <a:pt x="20999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600" y="16773"/>
                  <a:pt x="21001" y="21600"/>
                  <a:pt x="20260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214" y="2454761"/>
            <a:ext cx="7589695" cy="1096766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9214" y="4000500"/>
            <a:ext cx="7589695" cy="125729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16A05548-17F6-174B-947B-20DEA1A518A7}"/>
              </a:ext>
            </a:extLst>
          </p:cNvPr>
          <p:cNvSpPr/>
          <p:nvPr userDrawn="1"/>
        </p:nvSpPr>
        <p:spPr>
          <a:xfrm>
            <a:off x="9807967" y="2714393"/>
            <a:ext cx="344819" cy="48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4684" y="9673"/>
                </a:moveTo>
                <a:cubicBezTo>
                  <a:pt x="4684" y="9536"/>
                  <a:pt x="4684" y="9445"/>
                  <a:pt x="4684" y="9307"/>
                </a:cubicBezTo>
                <a:lnTo>
                  <a:pt x="4684" y="4273"/>
                </a:lnTo>
                <a:cubicBezTo>
                  <a:pt x="4684" y="3312"/>
                  <a:pt x="5140" y="2397"/>
                  <a:pt x="5921" y="1665"/>
                </a:cubicBezTo>
                <a:cubicBezTo>
                  <a:pt x="6311" y="1299"/>
                  <a:pt x="7157" y="1482"/>
                  <a:pt x="7157" y="1985"/>
                </a:cubicBezTo>
                <a:lnTo>
                  <a:pt x="7157" y="3999"/>
                </a:lnTo>
                <a:cubicBezTo>
                  <a:pt x="7157" y="4319"/>
                  <a:pt x="7482" y="4548"/>
                  <a:pt x="7937" y="4548"/>
                </a:cubicBezTo>
                <a:cubicBezTo>
                  <a:pt x="8393" y="4548"/>
                  <a:pt x="8718" y="4319"/>
                  <a:pt x="8718" y="3999"/>
                </a:cubicBezTo>
                <a:lnTo>
                  <a:pt x="8718" y="521"/>
                </a:lnTo>
                <a:cubicBezTo>
                  <a:pt x="8718" y="292"/>
                  <a:pt x="8913" y="109"/>
                  <a:pt x="9239" y="18"/>
                </a:cubicBezTo>
                <a:cubicBezTo>
                  <a:pt x="9239" y="18"/>
                  <a:pt x="9239" y="18"/>
                  <a:pt x="9239" y="18"/>
                </a:cubicBezTo>
                <a:cubicBezTo>
                  <a:pt x="9694" y="-74"/>
                  <a:pt x="10084" y="201"/>
                  <a:pt x="10084" y="521"/>
                </a:cubicBezTo>
                <a:lnTo>
                  <a:pt x="10084" y="3999"/>
                </a:lnTo>
                <a:cubicBezTo>
                  <a:pt x="10084" y="4319"/>
                  <a:pt x="10410" y="4548"/>
                  <a:pt x="10865" y="4548"/>
                </a:cubicBezTo>
                <a:cubicBezTo>
                  <a:pt x="11320" y="4548"/>
                  <a:pt x="11646" y="4319"/>
                  <a:pt x="11646" y="3999"/>
                </a:cubicBezTo>
                <a:lnTo>
                  <a:pt x="11646" y="521"/>
                </a:lnTo>
                <a:cubicBezTo>
                  <a:pt x="11646" y="201"/>
                  <a:pt x="12101" y="-28"/>
                  <a:pt x="12492" y="18"/>
                </a:cubicBezTo>
                <a:cubicBezTo>
                  <a:pt x="12492" y="18"/>
                  <a:pt x="12492" y="18"/>
                  <a:pt x="12492" y="18"/>
                </a:cubicBezTo>
                <a:cubicBezTo>
                  <a:pt x="12817" y="63"/>
                  <a:pt x="13012" y="292"/>
                  <a:pt x="13012" y="521"/>
                </a:cubicBezTo>
                <a:lnTo>
                  <a:pt x="13012" y="3999"/>
                </a:lnTo>
                <a:cubicBezTo>
                  <a:pt x="13012" y="4319"/>
                  <a:pt x="13337" y="4548"/>
                  <a:pt x="13793" y="4548"/>
                </a:cubicBezTo>
                <a:cubicBezTo>
                  <a:pt x="14248" y="4548"/>
                  <a:pt x="14573" y="4319"/>
                  <a:pt x="14573" y="3999"/>
                </a:cubicBezTo>
                <a:lnTo>
                  <a:pt x="14573" y="1985"/>
                </a:lnTo>
                <a:cubicBezTo>
                  <a:pt x="14573" y="1528"/>
                  <a:pt x="15419" y="1299"/>
                  <a:pt x="15810" y="1665"/>
                </a:cubicBezTo>
                <a:cubicBezTo>
                  <a:pt x="16590" y="2397"/>
                  <a:pt x="17046" y="3312"/>
                  <a:pt x="17046" y="4273"/>
                </a:cubicBezTo>
                <a:lnTo>
                  <a:pt x="17046" y="9307"/>
                </a:lnTo>
                <a:cubicBezTo>
                  <a:pt x="17046" y="9445"/>
                  <a:pt x="17046" y="9536"/>
                  <a:pt x="17046" y="9673"/>
                </a:cubicBezTo>
                <a:cubicBezTo>
                  <a:pt x="16786" y="11870"/>
                  <a:pt x="13988" y="13518"/>
                  <a:pt x="10865" y="13518"/>
                </a:cubicBezTo>
                <a:lnTo>
                  <a:pt x="10865" y="13518"/>
                </a:lnTo>
                <a:cubicBezTo>
                  <a:pt x="7742" y="13518"/>
                  <a:pt x="4945" y="11870"/>
                  <a:pt x="4684" y="9673"/>
                </a:cubicBezTo>
                <a:close/>
                <a:moveTo>
                  <a:pt x="12557" y="17407"/>
                </a:moveTo>
                <a:cubicBezTo>
                  <a:pt x="17696" y="16812"/>
                  <a:pt x="21600" y="13701"/>
                  <a:pt x="21600" y="9948"/>
                </a:cubicBezTo>
                <a:lnTo>
                  <a:pt x="21600" y="5280"/>
                </a:lnTo>
                <a:cubicBezTo>
                  <a:pt x="21600" y="4868"/>
                  <a:pt x="21275" y="4502"/>
                  <a:pt x="20689" y="4365"/>
                </a:cubicBezTo>
                <a:cubicBezTo>
                  <a:pt x="19778" y="4182"/>
                  <a:pt x="18998" y="4640"/>
                  <a:pt x="18998" y="5234"/>
                </a:cubicBezTo>
                <a:lnTo>
                  <a:pt x="18998" y="9948"/>
                </a:lnTo>
                <a:cubicBezTo>
                  <a:pt x="18998" y="10085"/>
                  <a:pt x="18998" y="10223"/>
                  <a:pt x="18998" y="10360"/>
                </a:cubicBezTo>
                <a:cubicBezTo>
                  <a:pt x="18672" y="13243"/>
                  <a:pt x="15094" y="15440"/>
                  <a:pt x="10930" y="15440"/>
                </a:cubicBezTo>
                <a:lnTo>
                  <a:pt x="10670" y="15440"/>
                </a:lnTo>
                <a:cubicBezTo>
                  <a:pt x="6571" y="15440"/>
                  <a:pt x="2928" y="13243"/>
                  <a:pt x="2602" y="10360"/>
                </a:cubicBezTo>
                <a:cubicBezTo>
                  <a:pt x="2602" y="10223"/>
                  <a:pt x="2602" y="10085"/>
                  <a:pt x="2602" y="9948"/>
                </a:cubicBezTo>
                <a:lnTo>
                  <a:pt x="2602" y="5280"/>
                </a:lnTo>
                <a:cubicBezTo>
                  <a:pt x="2602" y="4868"/>
                  <a:pt x="2277" y="4502"/>
                  <a:pt x="1692" y="4365"/>
                </a:cubicBezTo>
                <a:cubicBezTo>
                  <a:pt x="781" y="4182"/>
                  <a:pt x="0" y="4640"/>
                  <a:pt x="0" y="5234"/>
                </a:cubicBezTo>
                <a:lnTo>
                  <a:pt x="0" y="9948"/>
                </a:lnTo>
                <a:cubicBezTo>
                  <a:pt x="0" y="13701"/>
                  <a:pt x="3904" y="16858"/>
                  <a:pt x="9043" y="17407"/>
                </a:cubicBezTo>
                <a:cubicBezTo>
                  <a:pt x="9043" y="17407"/>
                  <a:pt x="9043" y="17407"/>
                  <a:pt x="9043" y="17407"/>
                </a:cubicBezTo>
                <a:lnTo>
                  <a:pt x="9043" y="19146"/>
                </a:lnTo>
                <a:cubicBezTo>
                  <a:pt x="9043" y="19146"/>
                  <a:pt x="9043" y="19146"/>
                  <a:pt x="9043" y="19146"/>
                </a:cubicBezTo>
                <a:lnTo>
                  <a:pt x="3708" y="19146"/>
                </a:lnTo>
                <a:cubicBezTo>
                  <a:pt x="2863" y="19146"/>
                  <a:pt x="2082" y="19558"/>
                  <a:pt x="1952" y="20107"/>
                </a:cubicBezTo>
                <a:cubicBezTo>
                  <a:pt x="1757" y="20840"/>
                  <a:pt x="2602" y="21526"/>
                  <a:pt x="3643" y="21526"/>
                </a:cubicBezTo>
                <a:lnTo>
                  <a:pt x="17892" y="21526"/>
                </a:lnTo>
                <a:cubicBezTo>
                  <a:pt x="18868" y="21526"/>
                  <a:pt x="19648" y="20977"/>
                  <a:pt x="19583" y="20290"/>
                </a:cubicBezTo>
                <a:cubicBezTo>
                  <a:pt x="19518" y="19650"/>
                  <a:pt x="18672" y="19146"/>
                  <a:pt x="17761" y="19146"/>
                </a:cubicBezTo>
                <a:lnTo>
                  <a:pt x="12492" y="19146"/>
                </a:lnTo>
                <a:cubicBezTo>
                  <a:pt x="12492" y="19146"/>
                  <a:pt x="12492" y="19146"/>
                  <a:pt x="12492" y="19146"/>
                </a:cubicBezTo>
                <a:lnTo>
                  <a:pt x="12557" y="17407"/>
                </a:lnTo>
                <a:cubicBezTo>
                  <a:pt x="12557" y="17407"/>
                  <a:pt x="12557" y="17407"/>
                  <a:pt x="12557" y="174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607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 userDrawn="1"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 userDrawn="1"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 userDrawn="1"/>
        </p:nvSpPr>
        <p:spPr>
          <a:xfrm>
            <a:off x="2179251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36413" y="5551931"/>
            <a:ext cx="1989871" cy="564999"/>
          </a:xfrm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 userDrawn="1"/>
        </p:nvSpPr>
        <p:spPr>
          <a:xfrm>
            <a:off x="6626284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959619" y="5551930"/>
            <a:ext cx="2394180" cy="564999"/>
          </a:xfrm>
        </p:spPr>
        <p:txBody>
          <a:bodyPr anchor="ctr"/>
          <a:lstStyle>
            <a:lvl1pPr marL="0" indent="0" algn="l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</p:spTree>
    <p:extLst>
      <p:ext uri="{BB962C8B-B14F-4D97-AF65-F5344CB8AC3E}">
        <p14:creationId xmlns:p14="http://schemas.microsoft.com/office/powerpoint/2010/main" val="393516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 dirty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9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5E486DFA-F638-B641-A15C-F421EFEFC3E8}"/>
              </a:ext>
            </a:extLst>
          </p:cNvPr>
          <p:cNvSpPr/>
          <p:nvPr userDrawn="1"/>
        </p:nvSpPr>
        <p:spPr>
          <a:xfrm>
            <a:off x="422678" y="365125"/>
            <a:ext cx="11346643" cy="1034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6" y="21600"/>
                </a:moveTo>
                <a:lnTo>
                  <a:pt x="984" y="21600"/>
                </a:lnTo>
                <a:cubicBezTo>
                  <a:pt x="442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8"/>
                  <a:pt x="440" y="0"/>
                  <a:pt x="984" y="0"/>
                </a:cubicBezTo>
                <a:lnTo>
                  <a:pt x="20616" y="0"/>
                </a:lnTo>
                <a:cubicBezTo>
                  <a:pt x="21158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598" y="16773"/>
                  <a:pt x="21158" y="21600"/>
                  <a:pt x="20616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5DF4E23E-D40C-724D-9FBC-120FC93D64DC}"/>
              </a:ext>
            </a:extLst>
          </p:cNvPr>
          <p:cNvSpPr/>
          <p:nvPr userDrawn="1"/>
        </p:nvSpPr>
        <p:spPr>
          <a:xfrm>
            <a:off x="11107284" y="649134"/>
            <a:ext cx="325140" cy="460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4619" y="9673"/>
                </a:moveTo>
                <a:cubicBezTo>
                  <a:pt x="4619" y="9536"/>
                  <a:pt x="4619" y="9445"/>
                  <a:pt x="4619" y="9307"/>
                </a:cubicBezTo>
                <a:lnTo>
                  <a:pt x="4619" y="4273"/>
                </a:lnTo>
                <a:cubicBezTo>
                  <a:pt x="4619" y="3312"/>
                  <a:pt x="5075" y="2397"/>
                  <a:pt x="5855" y="1665"/>
                </a:cubicBezTo>
                <a:cubicBezTo>
                  <a:pt x="6246" y="1299"/>
                  <a:pt x="7091" y="1482"/>
                  <a:pt x="7091" y="1985"/>
                </a:cubicBezTo>
                <a:lnTo>
                  <a:pt x="7091" y="3999"/>
                </a:lnTo>
                <a:cubicBezTo>
                  <a:pt x="7091" y="4319"/>
                  <a:pt x="7417" y="4548"/>
                  <a:pt x="7872" y="4548"/>
                </a:cubicBezTo>
                <a:cubicBezTo>
                  <a:pt x="8327" y="4548"/>
                  <a:pt x="8653" y="4319"/>
                  <a:pt x="8653" y="3999"/>
                </a:cubicBezTo>
                <a:lnTo>
                  <a:pt x="8653" y="521"/>
                </a:lnTo>
                <a:cubicBezTo>
                  <a:pt x="8653" y="292"/>
                  <a:pt x="8848" y="109"/>
                  <a:pt x="9173" y="18"/>
                </a:cubicBezTo>
                <a:cubicBezTo>
                  <a:pt x="9173" y="18"/>
                  <a:pt x="9173" y="18"/>
                  <a:pt x="9173" y="18"/>
                </a:cubicBezTo>
                <a:cubicBezTo>
                  <a:pt x="9629" y="-74"/>
                  <a:pt x="10019" y="201"/>
                  <a:pt x="10019" y="521"/>
                </a:cubicBezTo>
                <a:lnTo>
                  <a:pt x="10019" y="3999"/>
                </a:lnTo>
                <a:cubicBezTo>
                  <a:pt x="10019" y="4319"/>
                  <a:pt x="10344" y="4548"/>
                  <a:pt x="10800" y="4548"/>
                </a:cubicBezTo>
                <a:cubicBezTo>
                  <a:pt x="11255" y="4548"/>
                  <a:pt x="11581" y="4319"/>
                  <a:pt x="11581" y="3999"/>
                </a:cubicBezTo>
                <a:lnTo>
                  <a:pt x="11581" y="521"/>
                </a:lnTo>
                <a:cubicBezTo>
                  <a:pt x="11581" y="201"/>
                  <a:pt x="12036" y="-28"/>
                  <a:pt x="12426" y="18"/>
                </a:cubicBezTo>
                <a:cubicBezTo>
                  <a:pt x="12426" y="18"/>
                  <a:pt x="12426" y="18"/>
                  <a:pt x="12426" y="18"/>
                </a:cubicBezTo>
                <a:cubicBezTo>
                  <a:pt x="12752" y="63"/>
                  <a:pt x="12947" y="292"/>
                  <a:pt x="12947" y="521"/>
                </a:cubicBezTo>
                <a:lnTo>
                  <a:pt x="12947" y="3999"/>
                </a:lnTo>
                <a:cubicBezTo>
                  <a:pt x="12947" y="4319"/>
                  <a:pt x="13272" y="4548"/>
                  <a:pt x="13728" y="4548"/>
                </a:cubicBezTo>
                <a:cubicBezTo>
                  <a:pt x="14183" y="4548"/>
                  <a:pt x="14508" y="4319"/>
                  <a:pt x="14508" y="3999"/>
                </a:cubicBezTo>
                <a:lnTo>
                  <a:pt x="14508" y="1985"/>
                </a:lnTo>
                <a:cubicBezTo>
                  <a:pt x="14508" y="1528"/>
                  <a:pt x="15354" y="1299"/>
                  <a:pt x="15744" y="1665"/>
                </a:cubicBezTo>
                <a:cubicBezTo>
                  <a:pt x="16525" y="2397"/>
                  <a:pt x="16980" y="3312"/>
                  <a:pt x="16980" y="4273"/>
                </a:cubicBezTo>
                <a:lnTo>
                  <a:pt x="16980" y="9307"/>
                </a:lnTo>
                <a:cubicBezTo>
                  <a:pt x="16980" y="9445"/>
                  <a:pt x="16980" y="9536"/>
                  <a:pt x="16980" y="9673"/>
                </a:cubicBezTo>
                <a:cubicBezTo>
                  <a:pt x="16720" y="11870"/>
                  <a:pt x="13923" y="13518"/>
                  <a:pt x="10800" y="13518"/>
                </a:cubicBezTo>
                <a:lnTo>
                  <a:pt x="10800" y="13518"/>
                </a:lnTo>
                <a:cubicBezTo>
                  <a:pt x="7677" y="13518"/>
                  <a:pt x="4879" y="11916"/>
                  <a:pt x="4619" y="9673"/>
                </a:cubicBezTo>
                <a:close/>
                <a:moveTo>
                  <a:pt x="12557" y="17407"/>
                </a:moveTo>
                <a:cubicBezTo>
                  <a:pt x="17696" y="16812"/>
                  <a:pt x="21600" y="13701"/>
                  <a:pt x="21600" y="9948"/>
                </a:cubicBezTo>
                <a:lnTo>
                  <a:pt x="21600" y="5280"/>
                </a:lnTo>
                <a:cubicBezTo>
                  <a:pt x="21600" y="4868"/>
                  <a:pt x="21275" y="4502"/>
                  <a:pt x="20689" y="4365"/>
                </a:cubicBezTo>
                <a:cubicBezTo>
                  <a:pt x="19778" y="4182"/>
                  <a:pt x="18998" y="4640"/>
                  <a:pt x="18998" y="5234"/>
                </a:cubicBezTo>
                <a:lnTo>
                  <a:pt x="18998" y="9948"/>
                </a:lnTo>
                <a:cubicBezTo>
                  <a:pt x="18998" y="10085"/>
                  <a:pt x="18998" y="10223"/>
                  <a:pt x="18998" y="10360"/>
                </a:cubicBezTo>
                <a:cubicBezTo>
                  <a:pt x="18672" y="13243"/>
                  <a:pt x="15094" y="15440"/>
                  <a:pt x="10930" y="15440"/>
                </a:cubicBezTo>
                <a:lnTo>
                  <a:pt x="10670" y="15440"/>
                </a:lnTo>
                <a:cubicBezTo>
                  <a:pt x="6571" y="15440"/>
                  <a:pt x="2928" y="13243"/>
                  <a:pt x="2602" y="10360"/>
                </a:cubicBezTo>
                <a:cubicBezTo>
                  <a:pt x="2602" y="10223"/>
                  <a:pt x="2602" y="10085"/>
                  <a:pt x="2602" y="9948"/>
                </a:cubicBezTo>
                <a:lnTo>
                  <a:pt x="2602" y="5280"/>
                </a:lnTo>
                <a:cubicBezTo>
                  <a:pt x="2602" y="4868"/>
                  <a:pt x="2277" y="4502"/>
                  <a:pt x="1692" y="4365"/>
                </a:cubicBezTo>
                <a:cubicBezTo>
                  <a:pt x="781" y="4182"/>
                  <a:pt x="0" y="4640"/>
                  <a:pt x="0" y="5234"/>
                </a:cubicBezTo>
                <a:lnTo>
                  <a:pt x="0" y="9948"/>
                </a:lnTo>
                <a:cubicBezTo>
                  <a:pt x="0" y="13701"/>
                  <a:pt x="3904" y="16858"/>
                  <a:pt x="9043" y="17407"/>
                </a:cubicBezTo>
                <a:cubicBezTo>
                  <a:pt x="9043" y="17407"/>
                  <a:pt x="9043" y="17407"/>
                  <a:pt x="9043" y="17407"/>
                </a:cubicBezTo>
                <a:lnTo>
                  <a:pt x="9043" y="19146"/>
                </a:lnTo>
                <a:cubicBezTo>
                  <a:pt x="9043" y="19146"/>
                  <a:pt x="9043" y="19146"/>
                  <a:pt x="9043" y="19146"/>
                </a:cubicBezTo>
                <a:lnTo>
                  <a:pt x="3708" y="19146"/>
                </a:lnTo>
                <a:cubicBezTo>
                  <a:pt x="2863" y="19146"/>
                  <a:pt x="2082" y="19558"/>
                  <a:pt x="1952" y="20107"/>
                </a:cubicBezTo>
                <a:cubicBezTo>
                  <a:pt x="1757" y="20840"/>
                  <a:pt x="2602" y="21526"/>
                  <a:pt x="3643" y="21526"/>
                </a:cubicBezTo>
                <a:lnTo>
                  <a:pt x="17892" y="21526"/>
                </a:lnTo>
                <a:cubicBezTo>
                  <a:pt x="18868" y="21526"/>
                  <a:pt x="19648" y="20977"/>
                  <a:pt x="19583" y="20290"/>
                </a:cubicBezTo>
                <a:cubicBezTo>
                  <a:pt x="19518" y="19650"/>
                  <a:pt x="18673" y="19146"/>
                  <a:pt x="17762" y="19146"/>
                </a:cubicBezTo>
                <a:lnTo>
                  <a:pt x="12492" y="19146"/>
                </a:lnTo>
                <a:cubicBezTo>
                  <a:pt x="12492" y="19146"/>
                  <a:pt x="12492" y="19146"/>
                  <a:pt x="12492" y="19146"/>
                </a:cubicBezTo>
                <a:lnTo>
                  <a:pt x="12557" y="17407"/>
                </a:lnTo>
                <a:cubicBezTo>
                  <a:pt x="12557" y="17407"/>
                  <a:pt x="12557" y="17407"/>
                  <a:pt x="12557" y="174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E8D3732-6060-6C4F-8E2A-B50EC1E2D081}"/>
              </a:ext>
            </a:extLst>
          </p:cNvPr>
          <p:cNvSpPr/>
          <p:nvPr userDrawn="1"/>
        </p:nvSpPr>
        <p:spPr>
          <a:xfrm>
            <a:off x="10362986" y="717687"/>
            <a:ext cx="342281" cy="34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6" h="21206" extrusionOk="0">
                <a:moveTo>
                  <a:pt x="20614" y="17763"/>
                </a:moveTo>
                <a:lnTo>
                  <a:pt x="13455" y="10603"/>
                </a:lnTo>
                <a:lnTo>
                  <a:pt x="20614" y="3443"/>
                </a:lnTo>
                <a:cubicBezTo>
                  <a:pt x="21403" y="2655"/>
                  <a:pt x="21403" y="1381"/>
                  <a:pt x="20614" y="592"/>
                </a:cubicBezTo>
                <a:lnTo>
                  <a:pt x="20614" y="592"/>
                </a:lnTo>
                <a:cubicBezTo>
                  <a:pt x="19825" y="-197"/>
                  <a:pt x="18551" y="-197"/>
                  <a:pt x="17763" y="592"/>
                </a:cubicBezTo>
                <a:lnTo>
                  <a:pt x="10603" y="7751"/>
                </a:lnTo>
                <a:lnTo>
                  <a:pt x="3443" y="592"/>
                </a:lnTo>
                <a:cubicBezTo>
                  <a:pt x="2655" y="-197"/>
                  <a:pt x="1381" y="-197"/>
                  <a:pt x="592" y="592"/>
                </a:cubicBezTo>
                <a:lnTo>
                  <a:pt x="592" y="592"/>
                </a:lnTo>
                <a:cubicBezTo>
                  <a:pt x="-197" y="1381"/>
                  <a:pt x="-197" y="2655"/>
                  <a:pt x="592" y="3443"/>
                </a:cubicBezTo>
                <a:lnTo>
                  <a:pt x="7751" y="10603"/>
                </a:lnTo>
                <a:lnTo>
                  <a:pt x="592" y="17763"/>
                </a:lnTo>
                <a:cubicBezTo>
                  <a:pt x="-197" y="18551"/>
                  <a:pt x="-197" y="19825"/>
                  <a:pt x="592" y="20614"/>
                </a:cubicBezTo>
                <a:lnTo>
                  <a:pt x="592" y="20614"/>
                </a:lnTo>
                <a:cubicBezTo>
                  <a:pt x="1381" y="21403"/>
                  <a:pt x="2655" y="21403"/>
                  <a:pt x="3443" y="20614"/>
                </a:cubicBezTo>
                <a:lnTo>
                  <a:pt x="10603" y="13455"/>
                </a:lnTo>
                <a:lnTo>
                  <a:pt x="17763" y="20614"/>
                </a:lnTo>
                <a:cubicBezTo>
                  <a:pt x="18551" y="21403"/>
                  <a:pt x="19825" y="21403"/>
                  <a:pt x="20614" y="20614"/>
                </a:cubicBezTo>
                <a:lnTo>
                  <a:pt x="20614" y="20614"/>
                </a:lnTo>
                <a:cubicBezTo>
                  <a:pt x="21403" y="19886"/>
                  <a:pt x="21403" y="18551"/>
                  <a:pt x="20614" y="1776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ADAC04E2-D25E-8243-A2A3-476DBF414781}"/>
              </a:ext>
            </a:extLst>
          </p:cNvPr>
          <p:cNvSpPr/>
          <p:nvPr userDrawn="1"/>
        </p:nvSpPr>
        <p:spPr>
          <a:xfrm>
            <a:off x="10891830" y="570787"/>
            <a:ext cx="39174" cy="660075"/>
          </a:xfrm>
          <a:prstGeom prst="rect">
            <a:avLst/>
          </a:prstGeom>
          <a:solidFill>
            <a:srgbClr val="E4E4E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6"/>
            <a:ext cx="9215313" cy="10341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1944008"/>
            <a:ext cx="10515600" cy="407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57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6C3913C4-90B5-E741-82B3-9D537255D9F7}"/>
              </a:ext>
            </a:extLst>
          </p:cNvPr>
          <p:cNvSpPr/>
          <p:nvPr userDrawn="1"/>
        </p:nvSpPr>
        <p:spPr>
          <a:xfrm>
            <a:off x="422678" y="365125"/>
            <a:ext cx="11346643" cy="1034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6" y="21600"/>
                </a:moveTo>
                <a:lnTo>
                  <a:pt x="984" y="21600"/>
                </a:lnTo>
                <a:cubicBezTo>
                  <a:pt x="442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8"/>
                  <a:pt x="440" y="0"/>
                  <a:pt x="984" y="0"/>
                </a:cubicBezTo>
                <a:lnTo>
                  <a:pt x="20616" y="0"/>
                </a:lnTo>
                <a:cubicBezTo>
                  <a:pt x="21158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598" y="16773"/>
                  <a:pt x="21158" y="21600"/>
                  <a:pt x="20616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47CCA197-90D0-B64B-86E1-94735AB6FF75}"/>
              </a:ext>
            </a:extLst>
          </p:cNvPr>
          <p:cNvSpPr/>
          <p:nvPr userDrawn="1"/>
        </p:nvSpPr>
        <p:spPr>
          <a:xfrm>
            <a:off x="11107284" y="649134"/>
            <a:ext cx="325140" cy="460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extrusionOk="0">
                <a:moveTo>
                  <a:pt x="4619" y="9673"/>
                </a:moveTo>
                <a:cubicBezTo>
                  <a:pt x="4619" y="9536"/>
                  <a:pt x="4619" y="9445"/>
                  <a:pt x="4619" y="9307"/>
                </a:cubicBezTo>
                <a:lnTo>
                  <a:pt x="4619" y="4273"/>
                </a:lnTo>
                <a:cubicBezTo>
                  <a:pt x="4619" y="3312"/>
                  <a:pt x="5075" y="2397"/>
                  <a:pt x="5855" y="1665"/>
                </a:cubicBezTo>
                <a:cubicBezTo>
                  <a:pt x="6246" y="1299"/>
                  <a:pt x="7091" y="1482"/>
                  <a:pt x="7091" y="1985"/>
                </a:cubicBezTo>
                <a:lnTo>
                  <a:pt x="7091" y="3999"/>
                </a:lnTo>
                <a:cubicBezTo>
                  <a:pt x="7091" y="4319"/>
                  <a:pt x="7417" y="4548"/>
                  <a:pt x="7872" y="4548"/>
                </a:cubicBezTo>
                <a:cubicBezTo>
                  <a:pt x="8327" y="4548"/>
                  <a:pt x="8653" y="4319"/>
                  <a:pt x="8653" y="3999"/>
                </a:cubicBezTo>
                <a:lnTo>
                  <a:pt x="8653" y="521"/>
                </a:lnTo>
                <a:cubicBezTo>
                  <a:pt x="8653" y="292"/>
                  <a:pt x="8848" y="109"/>
                  <a:pt x="9173" y="18"/>
                </a:cubicBezTo>
                <a:cubicBezTo>
                  <a:pt x="9173" y="18"/>
                  <a:pt x="9173" y="18"/>
                  <a:pt x="9173" y="18"/>
                </a:cubicBezTo>
                <a:cubicBezTo>
                  <a:pt x="9629" y="-74"/>
                  <a:pt x="10019" y="201"/>
                  <a:pt x="10019" y="521"/>
                </a:cubicBezTo>
                <a:lnTo>
                  <a:pt x="10019" y="3999"/>
                </a:lnTo>
                <a:cubicBezTo>
                  <a:pt x="10019" y="4319"/>
                  <a:pt x="10344" y="4548"/>
                  <a:pt x="10800" y="4548"/>
                </a:cubicBezTo>
                <a:cubicBezTo>
                  <a:pt x="11255" y="4548"/>
                  <a:pt x="11581" y="4319"/>
                  <a:pt x="11581" y="3999"/>
                </a:cubicBezTo>
                <a:lnTo>
                  <a:pt x="11581" y="521"/>
                </a:lnTo>
                <a:cubicBezTo>
                  <a:pt x="11581" y="201"/>
                  <a:pt x="12036" y="-28"/>
                  <a:pt x="12426" y="18"/>
                </a:cubicBezTo>
                <a:cubicBezTo>
                  <a:pt x="12426" y="18"/>
                  <a:pt x="12426" y="18"/>
                  <a:pt x="12426" y="18"/>
                </a:cubicBezTo>
                <a:cubicBezTo>
                  <a:pt x="12752" y="63"/>
                  <a:pt x="12947" y="292"/>
                  <a:pt x="12947" y="521"/>
                </a:cubicBezTo>
                <a:lnTo>
                  <a:pt x="12947" y="3999"/>
                </a:lnTo>
                <a:cubicBezTo>
                  <a:pt x="12947" y="4319"/>
                  <a:pt x="13272" y="4548"/>
                  <a:pt x="13728" y="4548"/>
                </a:cubicBezTo>
                <a:cubicBezTo>
                  <a:pt x="14183" y="4548"/>
                  <a:pt x="14508" y="4319"/>
                  <a:pt x="14508" y="3999"/>
                </a:cubicBezTo>
                <a:lnTo>
                  <a:pt x="14508" y="1985"/>
                </a:lnTo>
                <a:cubicBezTo>
                  <a:pt x="14508" y="1528"/>
                  <a:pt x="15354" y="1299"/>
                  <a:pt x="15744" y="1665"/>
                </a:cubicBezTo>
                <a:cubicBezTo>
                  <a:pt x="16525" y="2397"/>
                  <a:pt x="16980" y="3312"/>
                  <a:pt x="16980" y="4273"/>
                </a:cubicBezTo>
                <a:lnTo>
                  <a:pt x="16980" y="9307"/>
                </a:lnTo>
                <a:cubicBezTo>
                  <a:pt x="16980" y="9445"/>
                  <a:pt x="16980" y="9536"/>
                  <a:pt x="16980" y="9673"/>
                </a:cubicBezTo>
                <a:cubicBezTo>
                  <a:pt x="16720" y="11870"/>
                  <a:pt x="13923" y="13518"/>
                  <a:pt x="10800" y="13518"/>
                </a:cubicBezTo>
                <a:lnTo>
                  <a:pt x="10800" y="13518"/>
                </a:lnTo>
                <a:cubicBezTo>
                  <a:pt x="7677" y="13518"/>
                  <a:pt x="4879" y="11916"/>
                  <a:pt x="4619" y="9673"/>
                </a:cubicBezTo>
                <a:close/>
                <a:moveTo>
                  <a:pt x="12557" y="17407"/>
                </a:moveTo>
                <a:cubicBezTo>
                  <a:pt x="17696" y="16812"/>
                  <a:pt x="21600" y="13701"/>
                  <a:pt x="21600" y="9948"/>
                </a:cubicBezTo>
                <a:lnTo>
                  <a:pt x="21600" y="5280"/>
                </a:lnTo>
                <a:cubicBezTo>
                  <a:pt x="21600" y="4868"/>
                  <a:pt x="21275" y="4502"/>
                  <a:pt x="20689" y="4365"/>
                </a:cubicBezTo>
                <a:cubicBezTo>
                  <a:pt x="19778" y="4182"/>
                  <a:pt x="18998" y="4640"/>
                  <a:pt x="18998" y="5234"/>
                </a:cubicBezTo>
                <a:lnTo>
                  <a:pt x="18998" y="9948"/>
                </a:lnTo>
                <a:cubicBezTo>
                  <a:pt x="18998" y="10085"/>
                  <a:pt x="18998" y="10223"/>
                  <a:pt x="18998" y="10360"/>
                </a:cubicBezTo>
                <a:cubicBezTo>
                  <a:pt x="18672" y="13243"/>
                  <a:pt x="15094" y="15440"/>
                  <a:pt x="10930" y="15440"/>
                </a:cubicBezTo>
                <a:lnTo>
                  <a:pt x="10670" y="15440"/>
                </a:lnTo>
                <a:cubicBezTo>
                  <a:pt x="6571" y="15440"/>
                  <a:pt x="2928" y="13243"/>
                  <a:pt x="2602" y="10360"/>
                </a:cubicBezTo>
                <a:cubicBezTo>
                  <a:pt x="2602" y="10223"/>
                  <a:pt x="2602" y="10085"/>
                  <a:pt x="2602" y="9948"/>
                </a:cubicBezTo>
                <a:lnTo>
                  <a:pt x="2602" y="5280"/>
                </a:lnTo>
                <a:cubicBezTo>
                  <a:pt x="2602" y="4868"/>
                  <a:pt x="2277" y="4502"/>
                  <a:pt x="1692" y="4365"/>
                </a:cubicBezTo>
                <a:cubicBezTo>
                  <a:pt x="781" y="4182"/>
                  <a:pt x="0" y="4640"/>
                  <a:pt x="0" y="5234"/>
                </a:cubicBezTo>
                <a:lnTo>
                  <a:pt x="0" y="9948"/>
                </a:lnTo>
                <a:cubicBezTo>
                  <a:pt x="0" y="13701"/>
                  <a:pt x="3904" y="16858"/>
                  <a:pt x="9043" y="17407"/>
                </a:cubicBezTo>
                <a:cubicBezTo>
                  <a:pt x="9043" y="17407"/>
                  <a:pt x="9043" y="17407"/>
                  <a:pt x="9043" y="17407"/>
                </a:cubicBezTo>
                <a:lnTo>
                  <a:pt x="9043" y="19146"/>
                </a:lnTo>
                <a:cubicBezTo>
                  <a:pt x="9043" y="19146"/>
                  <a:pt x="9043" y="19146"/>
                  <a:pt x="9043" y="19146"/>
                </a:cubicBezTo>
                <a:lnTo>
                  <a:pt x="3708" y="19146"/>
                </a:lnTo>
                <a:cubicBezTo>
                  <a:pt x="2863" y="19146"/>
                  <a:pt x="2082" y="19558"/>
                  <a:pt x="1952" y="20107"/>
                </a:cubicBezTo>
                <a:cubicBezTo>
                  <a:pt x="1757" y="20840"/>
                  <a:pt x="2602" y="21526"/>
                  <a:pt x="3643" y="21526"/>
                </a:cubicBezTo>
                <a:lnTo>
                  <a:pt x="17892" y="21526"/>
                </a:lnTo>
                <a:cubicBezTo>
                  <a:pt x="18868" y="21526"/>
                  <a:pt x="19648" y="20977"/>
                  <a:pt x="19583" y="20290"/>
                </a:cubicBezTo>
                <a:cubicBezTo>
                  <a:pt x="19518" y="19650"/>
                  <a:pt x="18673" y="19146"/>
                  <a:pt x="17762" y="19146"/>
                </a:cubicBezTo>
                <a:lnTo>
                  <a:pt x="12492" y="19146"/>
                </a:lnTo>
                <a:cubicBezTo>
                  <a:pt x="12492" y="19146"/>
                  <a:pt x="12492" y="19146"/>
                  <a:pt x="12492" y="19146"/>
                </a:cubicBezTo>
                <a:lnTo>
                  <a:pt x="12557" y="17407"/>
                </a:lnTo>
                <a:cubicBezTo>
                  <a:pt x="12557" y="17407"/>
                  <a:pt x="12557" y="17407"/>
                  <a:pt x="12557" y="174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2F884D5-11EA-4E4A-94B2-4E8226A64943}"/>
              </a:ext>
            </a:extLst>
          </p:cNvPr>
          <p:cNvSpPr/>
          <p:nvPr userDrawn="1"/>
        </p:nvSpPr>
        <p:spPr>
          <a:xfrm>
            <a:off x="10362986" y="717687"/>
            <a:ext cx="342281" cy="342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6" h="21206" extrusionOk="0">
                <a:moveTo>
                  <a:pt x="20614" y="17763"/>
                </a:moveTo>
                <a:lnTo>
                  <a:pt x="13455" y="10603"/>
                </a:lnTo>
                <a:lnTo>
                  <a:pt x="20614" y="3443"/>
                </a:lnTo>
                <a:cubicBezTo>
                  <a:pt x="21403" y="2655"/>
                  <a:pt x="21403" y="1381"/>
                  <a:pt x="20614" y="592"/>
                </a:cubicBezTo>
                <a:lnTo>
                  <a:pt x="20614" y="592"/>
                </a:lnTo>
                <a:cubicBezTo>
                  <a:pt x="19825" y="-197"/>
                  <a:pt x="18551" y="-197"/>
                  <a:pt x="17763" y="592"/>
                </a:cubicBezTo>
                <a:lnTo>
                  <a:pt x="10603" y="7751"/>
                </a:lnTo>
                <a:lnTo>
                  <a:pt x="3443" y="592"/>
                </a:lnTo>
                <a:cubicBezTo>
                  <a:pt x="2655" y="-197"/>
                  <a:pt x="1381" y="-197"/>
                  <a:pt x="592" y="592"/>
                </a:cubicBezTo>
                <a:lnTo>
                  <a:pt x="592" y="592"/>
                </a:lnTo>
                <a:cubicBezTo>
                  <a:pt x="-197" y="1381"/>
                  <a:pt x="-197" y="2655"/>
                  <a:pt x="592" y="3443"/>
                </a:cubicBezTo>
                <a:lnTo>
                  <a:pt x="7751" y="10603"/>
                </a:lnTo>
                <a:lnTo>
                  <a:pt x="592" y="17763"/>
                </a:lnTo>
                <a:cubicBezTo>
                  <a:pt x="-197" y="18551"/>
                  <a:pt x="-197" y="19825"/>
                  <a:pt x="592" y="20614"/>
                </a:cubicBezTo>
                <a:lnTo>
                  <a:pt x="592" y="20614"/>
                </a:lnTo>
                <a:cubicBezTo>
                  <a:pt x="1381" y="21403"/>
                  <a:pt x="2655" y="21403"/>
                  <a:pt x="3443" y="20614"/>
                </a:cubicBezTo>
                <a:lnTo>
                  <a:pt x="10603" y="13455"/>
                </a:lnTo>
                <a:lnTo>
                  <a:pt x="17763" y="20614"/>
                </a:lnTo>
                <a:cubicBezTo>
                  <a:pt x="18551" y="21403"/>
                  <a:pt x="19825" y="21403"/>
                  <a:pt x="20614" y="20614"/>
                </a:cubicBezTo>
                <a:lnTo>
                  <a:pt x="20614" y="20614"/>
                </a:lnTo>
                <a:cubicBezTo>
                  <a:pt x="21403" y="19886"/>
                  <a:pt x="21403" y="18551"/>
                  <a:pt x="20614" y="1776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75846012-71AE-4544-A5D3-8D237220A457}"/>
              </a:ext>
            </a:extLst>
          </p:cNvPr>
          <p:cNvSpPr/>
          <p:nvPr userDrawn="1"/>
        </p:nvSpPr>
        <p:spPr>
          <a:xfrm>
            <a:off x="10891830" y="570787"/>
            <a:ext cx="39174" cy="660075"/>
          </a:xfrm>
          <a:prstGeom prst="rect">
            <a:avLst/>
          </a:prstGeom>
          <a:solidFill>
            <a:srgbClr val="E4E4E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CEBB2A3-7D90-BC40-A5FB-D725A745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215313" cy="103418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33F3B10-10A5-1C4C-84FF-717B847FA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008"/>
            <a:ext cx="10515600" cy="407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24F399C9-3C31-4F19-A004-91A2057BB23A}"/>
              </a:ext>
            </a:extLst>
          </p:cNvPr>
          <p:cNvSpPr/>
          <p:nvPr userDrawn="1"/>
        </p:nvSpPr>
        <p:spPr>
          <a:xfrm>
            <a:off x="0" y="6237768"/>
            <a:ext cx="6096000" cy="629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6" extrusionOk="0">
                <a:moveTo>
                  <a:pt x="21600" y="21216"/>
                </a:moveTo>
                <a:lnTo>
                  <a:pt x="10800" y="21216"/>
                </a:lnTo>
                <a:lnTo>
                  <a:pt x="0" y="21216"/>
                </a:lnTo>
                <a:lnTo>
                  <a:pt x="20712" y="33"/>
                </a:lnTo>
                <a:cubicBezTo>
                  <a:pt x="21188" y="-384"/>
                  <a:pt x="21600" y="3179"/>
                  <a:pt x="21600" y="7704"/>
                </a:cubicBezTo>
                <a:lnTo>
                  <a:pt x="21600" y="21216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CEF8305-5F46-4901-8FDD-1C5AA56921DE}"/>
              </a:ext>
            </a:extLst>
          </p:cNvPr>
          <p:cNvSpPr/>
          <p:nvPr userDrawn="1"/>
        </p:nvSpPr>
        <p:spPr>
          <a:xfrm>
            <a:off x="0" y="6237768"/>
            <a:ext cx="3048001" cy="629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6" extrusionOk="0">
                <a:moveTo>
                  <a:pt x="19825" y="33"/>
                </a:moveTo>
                <a:lnTo>
                  <a:pt x="0" y="10175"/>
                </a:lnTo>
                <a:lnTo>
                  <a:pt x="0" y="21216"/>
                </a:lnTo>
                <a:lnTo>
                  <a:pt x="21600" y="21216"/>
                </a:lnTo>
                <a:lnTo>
                  <a:pt x="21600" y="7704"/>
                </a:lnTo>
                <a:cubicBezTo>
                  <a:pt x="21600" y="3179"/>
                  <a:pt x="20776" y="-384"/>
                  <a:pt x="19825" y="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347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79" cy="7487503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0" cy="748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299" y="1961296"/>
              <a:ext cx="10723880" cy="189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6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9235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79" cy="7487503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0" cy="748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299" y="1961296"/>
              <a:ext cx="10723880" cy="189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6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0975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86" cy="7487501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6" cy="748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300" y="1961295"/>
              <a:ext cx="10723886" cy="189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7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 userDrawn="1"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06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19574-A2B5-7749-8470-B3F1BDA0F988}"/>
              </a:ext>
            </a:extLst>
          </p:cNvPr>
          <p:cNvGrpSpPr/>
          <p:nvPr userDrawn="1"/>
        </p:nvGrpSpPr>
        <p:grpSpPr>
          <a:xfrm>
            <a:off x="0" y="768350"/>
            <a:ext cx="9744395" cy="6089650"/>
            <a:chOff x="0" y="-629503"/>
            <a:chExt cx="11981179" cy="7487503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ACA5182-944C-824A-9962-DF2651660B5E}"/>
                </a:ext>
              </a:extLst>
            </p:cNvPr>
            <p:cNvSpPr/>
            <p:nvPr userDrawn="1"/>
          </p:nvSpPr>
          <p:spPr>
            <a:xfrm>
              <a:off x="0" y="-629503"/>
              <a:ext cx="10160000" cy="748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21600" y="21489"/>
                  </a:moveTo>
                  <a:lnTo>
                    <a:pt x="0" y="21489"/>
                  </a:lnTo>
                  <a:lnTo>
                    <a:pt x="0" y="2517"/>
                  </a:lnTo>
                  <a:lnTo>
                    <a:pt x="19826" y="9"/>
                  </a:lnTo>
                  <a:cubicBezTo>
                    <a:pt x="20779" y="-111"/>
                    <a:pt x="21600" y="899"/>
                    <a:pt x="21600" y="2189"/>
                  </a:cubicBezTo>
                  <a:lnTo>
                    <a:pt x="21600" y="21489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092DBE8-4DEB-4D41-984C-33EDC24BDC76}"/>
                </a:ext>
              </a:extLst>
            </p:cNvPr>
            <p:cNvSpPr/>
            <p:nvPr userDrawn="1"/>
          </p:nvSpPr>
          <p:spPr>
            <a:xfrm>
              <a:off x="1257299" y="1961296"/>
              <a:ext cx="10723880" cy="189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21600"/>
                  </a:moveTo>
                  <a:lnTo>
                    <a:pt x="1906" y="21600"/>
                  </a:lnTo>
                  <a:cubicBezTo>
                    <a:pt x="854" y="21600"/>
                    <a:pt x="0" y="16773"/>
                    <a:pt x="0" y="10800"/>
                  </a:cubicBezTo>
                  <a:lnTo>
                    <a:pt x="0" y="10800"/>
                  </a:lnTo>
                  <a:cubicBezTo>
                    <a:pt x="0" y="4842"/>
                    <a:pt x="852" y="0"/>
                    <a:pt x="1906" y="0"/>
                  </a:cubicBezTo>
                  <a:lnTo>
                    <a:pt x="19694" y="0"/>
                  </a:lnTo>
                  <a:cubicBezTo>
                    <a:pt x="20746" y="0"/>
                    <a:pt x="21600" y="4827"/>
                    <a:pt x="21600" y="10800"/>
                  </a:cubicBezTo>
                  <a:lnTo>
                    <a:pt x="21600" y="10800"/>
                  </a:lnTo>
                  <a:cubicBezTo>
                    <a:pt x="21597" y="16773"/>
                    <a:pt x="20746" y="21600"/>
                    <a:pt x="19694" y="2160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28C544-E661-3048-953C-731350A438AE}"/>
                </a:ext>
              </a:extLst>
            </p:cNvPr>
            <p:cNvSpPr/>
            <p:nvPr userDrawn="1"/>
          </p:nvSpPr>
          <p:spPr>
            <a:xfrm>
              <a:off x="10706100" y="2431196"/>
              <a:ext cx="678192" cy="96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4612" y="9667"/>
                  </a:moveTo>
                  <a:cubicBezTo>
                    <a:pt x="4612" y="9553"/>
                    <a:pt x="4571" y="9411"/>
                    <a:pt x="4571" y="9298"/>
                  </a:cubicBezTo>
                  <a:lnTo>
                    <a:pt x="4571" y="4245"/>
                  </a:lnTo>
                  <a:cubicBezTo>
                    <a:pt x="4571" y="3280"/>
                    <a:pt x="5016" y="2372"/>
                    <a:pt x="5784" y="1634"/>
                  </a:cubicBezTo>
                  <a:cubicBezTo>
                    <a:pt x="6189" y="1265"/>
                    <a:pt x="7038" y="1464"/>
                    <a:pt x="7038" y="1946"/>
                  </a:cubicBezTo>
                  <a:lnTo>
                    <a:pt x="7038" y="3961"/>
                  </a:lnTo>
                  <a:cubicBezTo>
                    <a:pt x="7038" y="4274"/>
                    <a:pt x="7402" y="4501"/>
                    <a:pt x="7807" y="4501"/>
                  </a:cubicBezTo>
                  <a:cubicBezTo>
                    <a:pt x="8211" y="4501"/>
                    <a:pt x="8575" y="4245"/>
                    <a:pt x="8575" y="3961"/>
                  </a:cubicBezTo>
                  <a:lnTo>
                    <a:pt x="8575" y="499"/>
                  </a:lnTo>
                  <a:cubicBezTo>
                    <a:pt x="8575" y="272"/>
                    <a:pt x="8818" y="73"/>
                    <a:pt x="9101" y="16"/>
                  </a:cubicBezTo>
                  <a:cubicBezTo>
                    <a:pt x="9101" y="16"/>
                    <a:pt x="9101" y="16"/>
                    <a:pt x="9101" y="16"/>
                  </a:cubicBezTo>
                  <a:cubicBezTo>
                    <a:pt x="9546" y="-69"/>
                    <a:pt x="9991" y="186"/>
                    <a:pt x="9991" y="499"/>
                  </a:cubicBezTo>
                  <a:lnTo>
                    <a:pt x="9991" y="3961"/>
                  </a:lnTo>
                  <a:cubicBezTo>
                    <a:pt x="9991" y="4274"/>
                    <a:pt x="10355" y="4501"/>
                    <a:pt x="10760" y="4501"/>
                  </a:cubicBezTo>
                  <a:cubicBezTo>
                    <a:pt x="11164" y="4501"/>
                    <a:pt x="11528" y="4245"/>
                    <a:pt x="11528" y="3961"/>
                  </a:cubicBezTo>
                  <a:lnTo>
                    <a:pt x="11528" y="499"/>
                  </a:lnTo>
                  <a:cubicBezTo>
                    <a:pt x="11528" y="186"/>
                    <a:pt x="11973" y="-69"/>
                    <a:pt x="12418" y="16"/>
                  </a:cubicBezTo>
                  <a:cubicBezTo>
                    <a:pt x="12418" y="16"/>
                    <a:pt x="12418" y="16"/>
                    <a:pt x="12418" y="16"/>
                  </a:cubicBezTo>
                  <a:cubicBezTo>
                    <a:pt x="12742" y="73"/>
                    <a:pt x="12944" y="272"/>
                    <a:pt x="12944" y="499"/>
                  </a:cubicBezTo>
                  <a:lnTo>
                    <a:pt x="12944" y="3961"/>
                  </a:lnTo>
                  <a:cubicBezTo>
                    <a:pt x="12944" y="4274"/>
                    <a:pt x="13308" y="4501"/>
                    <a:pt x="13712" y="4501"/>
                  </a:cubicBezTo>
                  <a:cubicBezTo>
                    <a:pt x="14157" y="4501"/>
                    <a:pt x="14481" y="4245"/>
                    <a:pt x="14481" y="3961"/>
                  </a:cubicBezTo>
                  <a:lnTo>
                    <a:pt x="14481" y="1975"/>
                  </a:lnTo>
                  <a:cubicBezTo>
                    <a:pt x="14481" y="1492"/>
                    <a:pt x="15330" y="1293"/>
                    <a:pt x="15735" y="1662"/>
                  </a:cubicBezTo>
                  <a:cubicBezTo>
                    <a:pt x="16503" y="2400"/>
                    <a:pt x="16948" y="3280"/>
                    <a:pt x="16948" y="4274"/>
                  </a:cubicBezTo>
                  <a:lnTo>
                    <a:pt x="16948" y="9326"/>
                  </a:lnTo>
                  <a:cubicBezTo>
                    <a:pt x="16948" y="9440"/>
                    <a:pt x="16948" y="9581"/>
                    <a:pt x="16908" y="9695"/>
                  </a:cubicBezTo>
                  <a:cubicBezTo>
                    <a:pt x="16624" y="11909"/>
                    <a:pt x="13834" y="13527"/>
                    <a:pt x="10719" y="13527"/>
                  </a:cubicBezTo>
                  <a:lnTo>
                    <a:pt x="10719" y="13527"/>
                  </a:lnTo>
                  <a:cubicBezTo>
                    <a:pt x="7645" y="13527"/>
                    <a:pt x="4854" y="11881"/>
                    <a:pt x="4612" y="9667"/>
                  </a:cubicBezTo>
                  <a:close/>
                  <a:moveTo>
                    <a:pt x="12540" y="17387"/>
                  </a:moveTo>
                  <a:cubicBezTo>
                    <a:pt x="17677" y="16819"/>
                    <a:pt x="21600" y="13697"/>
                    <a:pt x="21600" y="9922"/>
                  </a:cubicBezTo>
                  <a:lnTo>
                    <a:pt x="21600" y="5267"/>
                  </a:lnTo>
                  <a:cubicBezTo>
                    <a:pt x="21600" y="4870"/>
                    <a:pt x="21276" y="4472"/>
                    <a:pt x="20710" y="4359"/>
                  </a:cubicBezTo>
                  <a:cubicBezTo>
                    <a:pt x="19820" y="4160"/>
                    <a:pt x="19011" y="4614"/>
                    <a:pt x="19011" y="5210"/>
                  </a:cubicBezTo>
                  <a:lnTo>
                    <a:pt x="19011" y="9922"/>
                  </a:lnTo>
                  <a:cubicBezTo>
                    <a:pt x="19011" y="10064"/>
                    <a:pt x="19011" y="10206"/>
                    <a:pt x="18971" y="10348"/>
                  </a:cubicBezTo>
                  <a:cubicBezTo>
                    <a:pt x="18687" y="13243"/>
                    <a:pt x="15047" y="15400"/>
                    <a:pt x="10921" y="15400"/>
                  </a:cubicBezTo>
                  <a:lnTo>
                    <a:pt x="10679" y="15400"/>
                  </a:lnTo>
                  <a:cubicBezTo>
                    <a:pt x="6553" y="15400"/>
                    <a:pt x="2953" y="13243"/>
                    <a:pt x="2629" y="10348"/>
                  </a:cubicBezTo>
                  <a:cubicBezTo>
                    <a:pt x="2629" y="10206"/>
                    <a:pt x="2589" y="10064"/>
                    <a:pt x="2589" y="9922"/>
                  </a:cubicBezTo>
                  <a:lnTo>
                    <a:pt x="2589" y="5267"/>
                  </a:lnTo>
                  <a:cubicBezTo>
                    <a:pt x="2589" y="4870"/>
                    <a:pt x="2265" y="4472"/>
                    <a:pt x="1699" y="4359"/>
                  </a:cubicBezTo>
                  <a:cubicBezTo>
                    <a:pt x="809" y="4160"/>
                    <a:pt x="0" y="4614"/>
                    <a:pt x="0" y="5210"/>
                  </a:cubicBezTo>
                  <a:lnTo>
                    <a:pt x="0" y="9922"/>
                  </a:lnTo>
                  <a:cubicBezTo>
                    <a:pt x="0" y="13669"/>
                    <a:pt x="3924" y="16819"/>
                    <a:pt x="9060" y="17387"/>
                  </a:cubicBezTo>
                  <a:cubicBezTo>
                    <a:pt x="9060" y="17387"/>
                    <a:pt x="9060" y="17387"/>
                    <a:pt x="9060" y="17387"/>
                  </a:cubicBezTo>
                  <a:lnTo>
                    <a:pt x="9060" y="19118"/>
                  </a:lnTo>
                  <a:cubicBezTo>
                    <a:pt x="9060" y="19118"/>
                    <a:pt x="9060" y="19118"/>
                    <a:pt x="9060" y="19118"/>
                  </a:cubicBezTo>
                  <a:lnTo>
                    <a:pt x="3762" y="19118"/>
                  </a:lnTo>
                  <a:cubicBezTo>
                    <a:pt x="2912" y="19118"/>
                    <a:pt x="2144" y="19516"/>
                    <a:pt x="1982" y="20112"/>
                  </a:cubicBezTo>
                  <a:cubicBezTo>
                    <a:pt x="1780" y="20878"/>
                    <a:pt x="2629" y="21531"/>
                    <a:pt x="3640" y="21531"/>
                  </a:cubicBezTo>
                  <a:lnTo>
                    <a:pt x="17878" y="21531"/>
                  </a:lnTo>
                  <a:cubicBezTo>
                    <a:pt x="18849" y="21531"/>
                    <a:pt x="19618" y="20963"/>
                    <a:pt x="19577" y="20282"/>
                  </a:cubicBezTo>
                  <a:cubicBezTo>
                    <a:pt x="19537" y="19629"/>
                    <a:pt x="18687" y="19147"/>
                    <a:pt x="17757" y="19147"/>
                  </a:cubicBezTo>
                  <a:lnTo>
                    <a:pt x="12458" y="19147"/>
                  </a:lnTo>
                  <a:cubicBezTo>
                    <a:pt x="12458" y="19147"/>
                    <a:pt x="12458" y="19147"/>
                    <a:pt x="12458" y="19147"/>
                  </a:cubicBezTo>
                  <a:lnTo>
                    <a:pt x="12540" y="17387"/>
                  </a:lnTo>
                  <a:cubicBezTo>
                    <a:pt x="12540" y="17387"/>
                    <a:pt x="12540" y="17387"/>
                    <a:pt x="12540" y="17387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2875469"/>
            <a:ext cx="6702429" cy="153902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786" y="4589463"/>
            <a:ext cx="632197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F7726-490E-F144-BEAF-BCE5ABFF27D8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F358DAD-910C-4C4B-9E4B-4CC5FCB567D2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6C96F48B-4F92-D846-8836-26981889D7D2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0536D426-C192-D746-97B7-993997F262D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2EE8D323-610C-9F42-820B-0373D880EC14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0385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6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2848" y="5148262"/>
            <a:ext cx="7158903" cy="9413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33CC49E4-6647-47F5-895A-9CFC416CE1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08784" y="652440"/>
            <a:ext cx="1333500" cy="13335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4634" y="2065353"/>
            <a:ext cx="1701800" cy="29066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634" y="2379234"/>
            <a:ext cx="1701800" cy="29066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4634" y="2693115"/>
            <a:ext cx="1701800" cy="290665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41DA1FE7-B89F-0040-A563-46330CE1CF58}"/>
              </a:ext>
            </a:extLst>
          </p:cNvPr>
          <p:cNvSpPr/>
          <p:nvPr userDrawn="1"/>
        </p:nvSpPr>
        <p:spPr>
          <a:xfrm>
            <a:off x="1686961" y="3363816"/>
            <a:ext cx="8721823" cy="1539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4" y="21600"/>
                </a:moveTo>
                <a:lnTo>
                  <a:pt x="1906" y="21600"/>
                </a:lnTo>
                <a:cubicBezTo>
                  <a:pt x="854" y="21600"/>
                  <a:pt x="0" y="16773"/>
                  <a:pt x="0" y="10800"/>
                </a:cubicBezTo>
                <a:lnTo>
                  <a:pt x="0" y="10800"/>
                </a:lnTo>
                <a:cubicBezTo>
                  <a:pt x="0" y="4842"/>
                  <a:pt x="852" y="0"/>
                  <a:pt x="1906" y="0"/>
                </a:cubicBezTo>
                <a:lnTo>
                  <a:pt x="19694" y="0"/>
                </a:lnTo>
                <a:cubicBezTo>
                  <a:pt x="20746" y="0"/>
                  <a:pt x="21600" y="4827"/>
                  <a:pt x="21600" y="10800"/>
                </a:cubicBezTo>
                <a:lnTo>
                  <a:pt x="21600" y="10800"/>
                </a:lnTo>
                <a:cubicBezTo>
                  <a:pt x="21597" y="16773"/>
                  <a:pt x="20746" y="21600"/>
                  <a:pt x="19694" y="2160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64C40653-579E-A744-9153-529410597289}"/>
              </a:ext>
            </a:extLst>
          </p:cNvPr>
          <p:cNvSpPr/>
          <p:nvPr userDrawn="1"/>
        </p:nvSpPr>
        <p:spPr>
          <a:xfrm>
            <a:off x="9371751" y="3745990"/>
            <a:ext cx="551579" cy="783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1" extrusionOk="0">
                <a:moveTo>
                  <a:pt x="4612" y="9667"/>
                </a:moveTo>
                <a:cubicBezTo>
                  <a:pt x="4612" y="9553"/>
                  <a:pt x="4571" y="9411"/>
                  <a:pt x="4571" y="9298"/>
                </a:cubicBezTo>
                <a:lnTo>
                  <a:pt x="4571" y="4245"/>
                </a:lnTo>
                <a:cubicBezTo>
                  <a:pt x="4571" y="3280"/>
                  <a:pt x="5016" y="2372"/>
                  <a:pt x="5784" y="1634"/>
                </a:cubicBezTo>
                <a:cubicBezTo>
                  <a:pt x="6189" y="1265"/>
                  <a:pt x="7038" y="1464"/>
                  <a:pt x="7038" y="1946"/>
                </a:cubicBezTo>
                <a:lnTo>
                  <a:pt x="7038" y="3961"/>
                </a:lnTo>
                <a:cubicBezTo>
                  <a:pt x="7038" y="4274"/>
                  <a:pt x="7402" y="4501"/>
                  <a:pt x="7807" y="4501"/>
                </a:cubicBezTo>
                <a:cubicBezTo>
                  <a:pt x="8211" y="4501"/>
                  <a:pt x="8575" y="4245"/>
                  <a:pt x="8575" y="3961"/>
                </a:cubicBezTo>
                <a:lnTo>
                  <a:pt x="8575" y="499"/>
                </a:lnTo>
                <a:cubicBezTo>
                  <a:pt x="8575" y="272"/>
                  <a:pt x="8818" y="73"/>
                  <a:pt x="9101" y="16"/>
                </a:cubicBezTo>
                <a:cubicBezTo>
                  <a:pt x="9101" y="16"/>
                  <a:pt x="9101" y="16"/>
                  <a:pt x="9101" y="16"/>
                </a:cubicBezTo>
                <a:cubicBezTo>
                  <a:pt x="9546" y="-69"/>
                  <a:pt x="9991" y="186"/>
                  <a:pt x="9991" y="499"/>
                </a:cubicBezTo>
                <a:lnTo>
                  <a:pt x="9991" y="3961"/>
                </a:lnTo>
                <a:cubicBezTo>
                  <a:pt x="9991" y="4274"/>
                  <a:pt x="10355" y="4501"/>
                  <a:pt x="10760" y="4501"/>
                </a:cubicBezTo>
                <a:cubicBezTo>
                  <a:pt x="11164" y="4501"/>
                  <a:pt x="11528" y="4245"/>
                  <a:pt x="11528" y="3961"/>
                </a:cubicBezTo>
                <a:lnTo>
                  <a:pt x="11528" y="499"/>
                </a:lnTo>
                <a:cubicBezTo>
                  <a:pt x="11528" y="186"/>
                  <a:pt x="11973" y="-69"/>
                  <a:pt x="12418" y="16"/>
                </a:cubicBezTo>
                <a:cubicBezTo>
                  <a:pt x="12418" y="16"/>
                  <a:pt x="12418" y="16"/>
                  <a:pt x="12418" y="16"/>
                </a:cubicBezTo>
                <a:cubicBezTo>
                  <a:pt x="12742" y="73"/>
                  <a:pt x="12944" y="272"/>
                  <a:pt x="12944" y="499"/>
                </a:cubicBezTo>
                <a:lnTo>
                  <a:pt x="12944" y="3961"/>
                </a:lnTo>
                <a:cubicBezTo>
                  <a:pt x="12944" y="4274"/>
                  <a:pt x="13308" y="4501"/>
                  <a:pt x="13712" y="4501"/>
                </a:cubicBezTo>
                <a:cubicBezTo>
                  <a:pt x="14157" y="4501"/>
                  <a:pt x="14481" y="4245"/>
                  <a:pt x="14481" y="3961"/>
                </a:cubicBezTo>
                <a:lnTo>
                  <a:pt x="14481" y="1975"/>
                </a:lnTo>
                <a:cubicBezTo>
                  <a:pt x="14481" y="1492"/>
                  <a:pt x="15330" y="1293"/>
                  <a:pt x="15735" y="1662"/>
                </a:cubicBezTo>
                <a:cubicBezTo>
                  <a:pt x="16503" y="2400"/>
                  <a:pt x="16948" y="3280"/>
                  <a:pt x="16948" y="4274"/>
                </a:cubicBezTo>
                <a:lnTo>
                  <a:pt x="16948" y="9326"/>
                </a:lnTo>
                <a:cubicBezTo>
                  <a:pt x="16948" y="9440"/>
                  <a:pt x="16948" y="9581"/>
                  <a:pt x="16908" y="9695"/>
                </a:cubicBezTo>
                <a:cubicBezTo>
                  <a:pt x="16624" y="11909"/>
                  <a:pt x="13834" y="13527"/>
                  <a:pt x="10719" y="13527"/>
                </a:cubicBezTo>
                <a:lnTo>
                  <a:pt x="10719" y="13527"/>
                </a:lnTo>
                <a:cubicBezTo>
                  <a:pt x="7645" y="13527"/>
                  <a:pt x="4854" y="11881"/>
                  <a:pt x="4612" y="9667"/>
                </a:cubicBezTo>
                <a:close/>
                <a:moveTo>
                  <a:pt x="12540" y="17387"/>
                </a:moveTo>
                <a:cubicBezTo>
                  <a:pt x="17677" y="16819"/>
                  <a:pt x="21600" y="13697"/>
                  <a:pt x="21600" y="9922"/>
                </a:cubicBezTo>
                <a:lnTo>
                  <a:pt x="21600" y="5267"/>
                </a:lnTo>
                <a:cubicBezTo>
                  <a:pt x="21600" y="4870"/>
                  <a:pt x="21276" y="4472"/>
                  <a:pt x="20710" y="4359"/>
                </a:cubicBezTo>
                <a:cubicBezTo>
                  <a:pt x="19820" y="4160"/>
                  <a:pt x="19011" y="4614"/>
                  <a:pt x="19011" y="5210"/>
                </a:cubicBezTo>
                <a:lnTo>
                  <a:pt x="19011" y="9922"/>
                </a:lnTo>
                <a:cubicBezTo>
                  <a:pt x="19011" y="10064"/>
                  <a:pt x="19011" y="10206"/>
                  <a:pt x="18971" y="10348"/>
                </a:cubicBezTo>
                <a:cubicBezTo>
                  <a:pt x="18687" y="13243"/>
                  <a:pt x="15047" y="15400"/>
                  <a:pt x="10921" y="15400"/>
                </a:cubicBezTo>
                <a:lnTo>
                  <a:pt x="10679" y="15400"/>
                </a:lnTo>
                <a:cubicBezTo>
                  <a:pt x="6553" y="15400"/>
                  <a:pt x="2953" y="13243"/>
                  <a:pt x="2629" y="10348"/>
                </a:cubicBezTo>
                <a:cubicBezTo>
                  <a:pt x="2629" y="10206"/>
                  <a:pt x="2589" y="10064"/>
                  <a:pt x="2589" y="9922"/>
                </a:cubicBezTo>
                <a:lnTo>
                  <a:pt x="2589" y="5267"/>
                </a:lnTo>
                <a:cubicBezTo>
                  <a:pt x="2589" y="4870"/>
                  <a:pt x="2265" y="4472"/>
                  <a:pt x="1699" y="4359"/>
                </a:cubicBezTo>
                <a:cubicBezTo>
                  <a:pt x="809" y="4160"/>
                  <a:pt x="0" y="4614"/>
                  <a:pt x="0" y="5210"/>
                </a:cubicBezTo>
                <a:lnTo>
                  <a:pt x="0" y="9922"/>
                </a:lnTo>
                <a:cubicBezTo>
                  <a:pt x="0" y="13669"/>
                  <a:pt x="3924" y="16819"/>
                  <a:pt x="9060" y="17387"/>
                </a:cubicBezTo>
                <a:cubicBezTo>
                  <a:pt x="9060" y="17387"/>
                  <a:pt x="9060" y="17387"/>
                  <a:pt x="9060" y="17387"/>
                </a:cubicBezTo>
                <a:lnTo>
                  <a:pt x="9060" y="19118"/>
                </a:lnTo>
                <a:cubicBezTo>
                  <a:pt x="9060" y="19118"/>
                  <a:pt x="9060" y="19118"/>
                  <a:pt x="9060" y="19118"/>
                </a:cubicBezTo>
                <a:lnTo>
                  <a:pt x="3762" y="19118"/>
                </a:lnTo>
                <a:cubicBezTo>
                  <a:pt x="2912" y="19118"/>
                  <a:pt x="2144" y="19516"/>
                  <a:pt x="1982" y="20112"/>
                </a:cubicBezTo>
                <a:cubicBezTo>
                  <a:pt x="1780" y="20878"/>
                  <a:pt x="2629" y="21531"/>
                  <a:pt x="3640" y="21531"/>
                </a:cubicBezTo>
                <a:lnTo>
                  <a:pt x="17878" y="21531"/>
                </a:lnTo>
                <a:cubicBezTo>
                  <a:pt x="18849" y="21531"/>
                  <a:pt x="19618" y="20963"/>
                  <a:pt x="19577" y="20282"/>
                </a:cubicBezTo>
                <a:cubicBezTo>
                  <a:pt x="19537" y="19629"/>
                  <a:pt x="18687" y="19147"/>
                  <a:pt x="17757" y="19147"/>
                </a:cubicBezTo>
                <a:lnTo>
                  <a:pt x="12458" y="19147"/>
                </a:lnTo>
                <a:cubicBezTo>
                  <a:pt x="12458" y="19147"/>
                  <a:pt x="12458" y="19147"/>
                  <a:pt x="12458" y="19147"/>
                </a:cubicBezTo>
                <a:lnTo>
                  <a:pt x="12540" y="17387"/>
                </a:lnTo>
                <a:cubicBezTo>
                  <a:pt x="12540" y="17387"/>
                  <a:pt x="12540" y="17387"/>
                  <a:pt x="12540" y="1738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670" y="3363816"/>
            <a:ext cx="7103081" cy="1508245"/>
          </a:xfrm>
        </p:spPr>
        <p:txBody>
          <a:bodyPr anchor="ctr"/>
          <a:lstStyle>
            <a:lvl1pPr>
              <a:defRPr sz="6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2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sentationgo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C15358B-F44F-5344-A27B-3A6C43AD0B3C}"/>
              </a:ext>
            </a:extLst>
          </p:cNvPr>
          <p:cNvGrpSpPr/>
          <p:nvPr userDrawn="1"/>
        </p:nvGrpSpPr>
        <p:grpSpPr>
          <a:xfrm>
            <a:off x="0" y="6237768"/>
            <a:ext cx="12192000" cy="629637"/>
            <a:chOff x="0" y="6237768"/>
            <a:chExt cx="12192000" cy="629637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83BEAB5E-E060-284D-99FB-3E6FB3270AE0}"/>
                </a:ext>
              </a:extLst>
            </p:cNvPr>
            <p:cNvSpPr/>
            <p:nvPr/>
          </p:nvSpPr>
          <p:spPr>
            <a:xfrm>
              <a:off x="6096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79C6C0F7-3D8F-B64A-AF4F-27374EE23267}"/>
                </a:ext>
              </a:extLst>
            </p:cNvPr>
            <p:cNvSpPr/>
            <p:nvPr/>
          </p:nvSpPr>
          <p:spPr>
            <a:xfrm>
              <a:off x="304800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6A90CBCD-5D2F-0748-8817-DF19D5AB27CF}"/>
                </a:ext>
              </a:extLst>
            </p:cNvPr>
            <p:cNvSpPr/>
            <p:nvPr/>
          </p:nvSpPr>
          <p:spPr>
            <a:xfrm>
              <a:off x="0" y="6237768"/>
              <a:ext cx="6096000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21600" y="21216"/>
                  </a:moveTo>
                  <a:lnTo>
                    <a:pt x="10800" y="21216"/>
                  </a:lnTo>
                  <a:lnTo>
                    <a:pt x="0" y="21216"/>
                  </a:lnTo>
                  <a:lnTo>
                    <a:pt x="20712" y="33"/>
                  </a:lnTo>
                  <a:cubicBezTo>
                    <a:pt x="21188" y="-384"/>
                    <a:pt x="21600" y="3179"/>
                    <a:pt x="21600" y="7704"/>
                  </a:cubicBezTo>
                  <a:lnTo>
                    <a:pt x="21600" y="21216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665C409D-535B-AB4C-8150-C10AE8AE44A9}"/>
                </a:ext>
              </a:extLst>
            </p:cNvPr>
            <p:cNvSpPr/>
            <p:nvPr/>
          </p:nvSpPr>
          <p:spPr>
            <a:xfrm>
              <a:off x="0" y="6237768"/>
              <a:ext cx="3048001" cy="62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9825" y="33"/>
                  </a:moveTo>
                  <a:lnTo>
                    <a:pt x="0" y="10175"/>
                  </a:lnTo>
                  <a:lnTo>
                    <a:pt x="0" y="21216"/>
                  </a:lnTo>
                  <a:lnTo>
                    <a:pt x="21600" y="21216"/>
                  </a:lnTo>
                  <a:lnTo>
                    <a:pt x="21600" y="7704"/>
                  </a:lnTo>
                  <a:cubicBezTo>
                    <a:pt x="21600" y="3179"/>
                    <a:pt x="20776" y="-384"/>
                    <a:pt x="19825" y="33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27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3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02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6" r:id="rId5"/>
    <p:sldLayoutId id="2147483697" r:id="rId6"/>
    <p:sldLayoutId id="2147483695" r:id="rId7"/>
    <p:sldLayoutId id="2147483692" r:id="rId8"/>
    <p:sldLayoutId id="2147483693" r:id="rId9"/>
    <p:sldLayoutId id="2147483694" r:id="rId10"/>
    <p:sldLayoutId id="2147483677" r:id="rId1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ckoverflow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GALAXY : AT HAND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77D8-7DB4-4D31-8266-9F967A4EC09E}"/>
              </a:ext>
            </a:extLst>
          </p:cNvPr>
          <p:cNvSpPr txBox="1"/>
          <p:nvPr/>
        </p:nvSpPr>
        <p:spPr>
          <a:xfrm>
            <a:off x="2301152" y="4021584"/>
            <a:ext cx="7589695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/>
              <a:t>Team Members :</a:t>
            </a:r>
          </a:p>
          <a:p>
            <a:pPr algn="ctr">
              <a:lnSpc>
                <a:spcPct val="120000"/>
              </a:lnSpc>
            </a:pPr>
            <a:r>
              <a:rPr lang="en-US" sz="1800" dirty="0"/>
              <a:t>Milan</a:t>
            </a:r>
            <a:r>
              <a:rPr lang="en-US" dirty="0"/>
              <a:t> Jasani (180510101015)</a:t>
            </a:r>
          </a:p>
          <a:p>
            <a:pPr algn="ctr">
              <a:lnSpc>
                <a:spcPct val="120000"/>
              </a:lnSpc>
            </a:pPr>
            <a:r>
              <a:rPr lang="en-US" sz="1800" dirty="0"/>
              <a:t>Abhishek Mashruwala (180510101027)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E30B9-7D2A-4C23-BCE3-3FEC76DBA4FB}"/>
              </a:ext>
            </a:extLst>
          </p:cNvPr>
          <p:cNvSpPr txBox="1"/>
          <p:nvPr/>
        </p:nvSpPr>
        <p:spPr>
          <a:xfrm>
            <a:off x="2635928" y="584962"/>
            <a:ext cx="6920144" cy="1399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dirty="0"/>
              <a:t>Parul Institute of Computer Application (PICA)</a:t>
            </a:r>
          </a:p>
          <a:p>
            <a:pPr algn="ctr">
              <a:lnSpc>
                <a:spcPct val="120000"/>
              </a:lnSpc>
            </a:pPr>
            <a:r>
              <a:rPr lang="en-US" sz="1800" dirty="0"/>
              <a:t>Semester 6 Mini Project – II</a:t>
            </a:r>
          </a:p>
          <a:p>
            <a:pPr algn="ctr">
              <a:lnSpc>
                <a:spcPct val="120000"/>
              </a:lnSpc>
            </a:pPr>
            <a:r>
              <a:rPr lang="en-US" sz="1800" dirty="0"/>
              <a:t>2020-2021</a:t>
            </a:r>
          </a:p>
          <a:p>
            <a:pPr algn="ctr">
              <a:lnSpc>
                <a:spcPct val="120000"/>
              </a:lnSpc>
            </a:pPr>
            <a:r>
              <a:rPr lang="en-US" sz="1800" dirty="0"/>
              <a:t>Guided By : </a:t>
            </a:r>
            <a:r>
              <a:rPr lang="en-US" dirty="0"/>
              <a:t>Dr. Priya Swaminarayan &amp; Dr. Kamini Solanki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48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D793-0DF8-4F30-B484-EFAD0365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USER 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F9C47-6135-4A4E-8020-56CD48081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2400" b="1" u="sng" dirty="0"/>
              <a:t>Programmer:</a:t>
            </a:r>
            <a:r>
              <a:rPr lang="en-IN" sz="2400" b="1" dirty="0"/>
              <a:t> </a:t>
            </a:r>
            <a:r>
              <a:rPr lang="en-US" sz="24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Programmer is the person who have developed this system. </a:t>
            </a:r>
            <a:r>
              <a:rPr lang="en-US" sz="2400" dirty="0">
                <a:solidFill>
                  <a:srgbClr val="959595"/>
                </a:solidFill>
                <a:ea typeface="Trebuchet MS" panose="020B0603020202020204" pitchFamily="34" charset="0"/>
                <a:cs typeface="Trebuchet MS" panose="020B0603020202020204" pitchFamily="34" charset="0"/>
              </a:rPr>
              <a:t>Programmer also handles the sites and make sure that the system works smoothly without any errors.</a:t>
            </a:r>
            <a:endParaRPr lang="en-IN" sz="2400" dirty="0"/>
          </a:p>
          <a:p>
            <a:pPr algn="just">
              <a:lnSpc>
                <a:spcPct val="100000"/>
              </a:lnSpc>
            </a:pPr>
            <a:r>
              <a:rPr lang="en-IN" sz="2400" b="1" u="sng" dirty="0"/>
              <a:t>User: </a:t>
            </a:r>
            <a:r>
              <a:rPr lang="en-IN" sz="2400" dirty="0"/>
              <a:t>The basic goal of a user is to obtain information relevant to their inquiry.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6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84D97-9C4C-4064-B5B6-E993B89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MODULES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D1FED08-9DC9-49FB-A885-E44A74E24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1065178"/>
              </p:ext>
            </p:extLst>
          </p:nvPr>
        </p:nvGraphicFramePr>
        <p:xfrm>
          <a:off x="2905227" y="1720646"/>
          <a:ext cx="6381545" cy="4188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087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9C4C-8B37-40E9-908F-E7279D8E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USER 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29388-4EE8-4F67-BD41-2C73B251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u="sng" dirty="0"/>
              <a:t>Text To Speech: </a:t>
            </a:r>
            <a:r>
              <a:rPr lang="en-US" sz="2400" dirty="0"/>
              <a:t>In this module the system will convert the text to speech. For example if the system displays some text  then the system will speak it loud.</a:t>
            </a:r>
          </a:p>
          <a:p>
            <a:pPr algn="just">
              <a:lnSpc>
                <a:spcPct val="100000"/>
              </a:lnSpc>
            </a:pPr>
            <a:r>
              <a:rPr lang="en-US" sz="2400" b="1" u="sng" dirty="0"/>
              <a:t>Time: </a:t>
            </a:r>
            <a:r>
              <a:rPr lang="en-US" sz="2400" dirty="0"/>
              <a:t>In this module the system will speak out the time.</a:t>
            </a:r>
          </a:p>
          <a:p>
            <a:pPr algn="just">
              <a:lnSpc>
                <a:spcPct val="100000"/>
              </a:lnSpc>
            </a:pPr>
            <a:r>
              <a:rPr lang="en-US" sz="2400" b="1" u="sng" dirty="0"/>
              <a:t>Day and Date: </a:t>
            </a:r>
            <a:r>
              <a:rPr lang="en-US" sz="2400" dirty="0"/>
              <a:t>In this module the system will speak out the day and date.</a:t>
            </a:r>
          </a:p>
          <a:p>
            <a:pPr algn="just">
              <a:lnSpc>
                <a:spcPct val="100000"/>
              </a:lnSpc>
            </a:pPr>
            <a:r>
              <a:rPr lang="en-US" sz="2400" b="1" u="sng" dirty="0"/>
              <a:t>Calculator: </a:t>
            </a:r>
            <a:r>
              <a:rPr lang="en-US" sz="2400" dirty="0"/>
              <a:t>In this module users can scientific calculations like addition, subtraction and much more.</a:t>
            </a:r>
          </a:p>
          <a:p>
            <a:pPr algn="just">
              <a:lnSpc>
                <a:spcPct val="100000"/>
              </a:lnSpc>
            </a:pPr>
            <a:r>
              <a:rPr lang="en-US" sz="2400" b="1" u="sng" dirty="0"/>
              <a:t>Calendar: </a:t>
            </a:r>
            <a:r>
              <a:rPr lang="en-US" sz="2400" dirty="0"/>
              <a:t>In this module user can go through the calendar.</a:t>
            </a:r>
          </a:p>
        </p:txBody>
      </p:sp>
    </p:spTree>
    <p:extLst>
      <p:ext uri="{BB962C8B-B14F-4D97-AF65-F5344CB8AC3E}">
        <p14:creationId xmlns:p14="http://schemas.microsoft.com/office/powerpoint/2010/main" val="251092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9A17-33AA-45D7-A451-DF01AA88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B52B6-B062-4AED-852F-50F1259B6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u="sng" dirty="0"/>
              <a:t>Translator: </a:t>
            </a:r>
            <a:r>
              <a:rPr lang="en-US" sz="2400" dirty="0"/>
              <a:t>In this module, the user can translate any phrase or word between English and over 100 languages.</a:t>
            </a:r>
          </a:p>
          <a:p>
            <a:pPr algn="just">
              <a:lnSpc>
                <a:spcPct val="100000"/>
              </a:lnSpc>
            </a:pPr>
            <a:r>
              <a:rPr lang="en-US" sz="2400" b="1" u="sng" dirty="0"/>
              <a:t>Offline Game: </a:t>
            </a:r>
            <a:r>
              <a:rPr lang="en-US" sz="2400" dirty="0"/>
              <a:t>If the user is offline, that means if the user does not have working network can he/she can enjoy play game on the system.</a:t>
            </a:r>
          </a:p>
          <a:p>
            <a:pPr algn="just">
              <a:lnSpc>
                <a:spcPct val="100000"/>
              </a:lnSpc>
            </a:pPr>
            <a:r>
              <a:rPr lang="en-US" sz="2400" b="1" u="sng" dirty="0"/>
              <a:t>See History: </a:t>
            </a:r>
            <a:r>
              <a:rPr lang="en-US" sz="2400" dirty="0"/>
              <a:t>In this module, the user can go through their past history.</a:t>
            </a:r>
          </a:p>
          <a:p>
            <a:pPr algn="just">
              <a:lnSpc>
                <a:spcPct val="100000"/>
              </a:lnSpc>
            </a:pPr>
            <a:r>
              <a:rPr lang="en-US" sz="2400" b="1" u="sng" dirty="0"/>
              <a:t>Programmer Search Area: </a:t>
            </a:r>
            <a:r>
              <a:rPr lang="en-US" sz="2400" dirty="0"/>
              <a:t>This module is specially designed for programmers. Programmer can search for any query or errors. We will be redirected to some top pages like Stack Overflow.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067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C101-8E9E-4E8B-8605-95B32072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BB13E-D73A-4EC4-A2F1-C3972A2CB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u="sng" dirty="0"/>
              <a:t>Refresh: </a:t>
            </a:r>
            <a:r>
              <a:rPr lang="en-US" sz="2400" dirty="0"/>
              <a:t>If any module gets stuck, then this module will help it to reload it again.</a:t>
            </a:r>
          </a:p>
          <a:p>
            <a:pPr>
              <a:lnSpc>
                <a:spcPct val="100000"/>
              </a:lnSpc>
            </a:pPr>
            <a:r>
              <a:rPr lang="en-US" sz="2400" b="1" u="sng" dirty="0"/>
              <a:t>Exit: </a:t>
            </a:r>
            <a:r>
              <a:rPr lang="en-US" sz="2400" dirty="0"/>
              <a:t>If the user is done with his work, then he/she can exit from system.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071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8097-C9C0-467B-88E5-72662D89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CHART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B0A43-DF19-4AD6-B596-666904DA31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1629000"/>
            <a:ext cx="7380000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6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B0DD-DCFD-44AE-BB09-E8B12294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 IN OUR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B5048-79E0-4A48-AD77-B976B2CDE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Web Scrapping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File </a:t>
            </a:r>
            <a:r>
              <a:rPr lang="en-US" sz="2400" dirty="0">
                <a:solidFill>
                  <a:srgbClr val="959595"/>
                </a:solidFill>
              </a:rPr>
              <a:t>Handling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Tkinter for GUI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Database Management (SQLite)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Text To Speech</a:t>
            </a:r>
          </a:p>
        </p:txBody>
      </p:sp>
    </p:spTree>
    <p:extLst>
      <p:ext uri="{BB962C8B-B14F-4D97-AF65-F5344CB8AC3E}">
        <p14:creationId xmlns:p14="http://schemas.microsoft.com/office/powerpoint/2010/main" val="325349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180F-552D-4C5D-85EB-DD7CC57A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CONTEXT/ZERO LEVEL DFD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34EDA-C0B4-470A-9647-0AB3E251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000" y="1603574"/>
            <a:ext cx="6300000" cy="3650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61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9176-668B-4BB3-ABFE-3EEB78B8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LEVEL 1 DFD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82046-EB09-4D6B-9802-3F8C9B50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00" y="3179393"/>
            <a:ext cx="6228000" cy="499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9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88FE-2F25-4F25-AC6E-AD1A64DD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LEVEL 1 DFD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F8ADF-B330-4EDC-8FBC-615AA5EE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00" y="2197310"/>
            <a:ext cx="6228000" cy="2463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708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E0DC-672A-465C-886C-7E8BAE27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6B76-292B-4124-ADE2-3C296F865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 fontScale="250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Abstract</a:t>
            </a:r>
            <a:endParaRPr lang="en-US" sz="7200" u="sng" dirty="0">
              <a:solidFill>
                <a:srgbClr val="9595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Our System</a:t>
            </a: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Our System</a:t>
            </a: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 &amp; Software Requirements</a:t>
            </a: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Users and its short description</a:t>
            </a:r>
            <a:endParaRPr lang="en-US" sz="7200" u="sng" dirty="0">
              <a:solidFill>
                <a:srgbClr val="9595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Modules and their description</a:t>
            </a:r>
            <a:endParaRPr lang="en-US" sz="7200" u="sng" dirty="0">
              <a:solidFill>
                <a:srgbClr val="9595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 Chart</a:t>
            </a: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In Our System</a:t>
            </a: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DFD </a:t>
            </a:r>
            <a:endParaRPr lang="en-US" sz="7200" u="sng" dirty="0">
              <a:solidFill>
                <a:srgbClr val="9595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Dictionary</a:t>
            </a:r>
            <a:endParaRPr lang="en-US" sz="7200" u="sng" dirty="0">
              <a:solidFill>
                <a:srgbClr val="9595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Development Phase - 1</a:t>
            </a:r>
            <a:endParaRPr lang="en-IN" sz="7200" u="sng" dirty="0">
              <a:solidFill>
                <a:srgbClr val="9595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Development Phase - 2</a:t>
            </a:r>
            <a:endParaRPr lang="en-IN" sz="7200" u="sng" dirty="0">
              <a:solidFill>
                <a:srgbClr val="9595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Development Phase - 3</a:t>
            </a:r>
            <a:endParaRPr lang="en-IN" sz="7200" u="sng" dirty="0">
              <a:solidFill>
                <a:srgbClr val="9595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Development Phase – </a:t>
            </a:r>
            <a:r>
              <a:rPr lang="en-US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>
              <a:buFont typeface="+mj-lt"/>
              <a:buAutoNum type="arabicPeriod"/>
            </a:pPr>
            <a:r>
              <a:rPr lang="en-IN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  <a:p>
            <a:pPr>
              <a:buFont typeface="+mj-lt"/>
              <a:buAutoNum type="arabicPeriod"/>
            </a:pPr>
            <a:r>
              <a:rPr lang="en-IN" sz="7200" u="sng" dirty="0">
                <a:solidFill>
                  <a:srgbClr val="95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&amp; Bibliography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54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9A67-2B82-4895-9D3F-F3A37842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 DFD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82BFD-779F-40C8-8B6D-403D8315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000" y="2220322"/>
            <a:ext cx="6300000" cy="2417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62867-4278-48E9-A67D-0F5FEC283A9C}"/>
              </a:ext>
            </a:extLst>
          </p:cNvPr>
          <p:cNvSpPr txBox="1"/>
          <p:nvPr/>
        </p:nvSpPr>
        <p:spPr>
          <a:xfrm>
            <a:off x="2634006" y="5022000"/>
            <a:ext cx="6923988" cy="87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50000"/>
              </a:lnSpc>
              <a:spcAft>
                <a:spcPts val="25"/>
              </a:spcAft>
            </a:pP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As shown in the figure </a:t>
            </a:r>
            <a:r>
              <a:rPr lang="en-US" sz="1800" b="1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PROGRAMMER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is the external entity.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Here we are analyzing the process “</a:t>
            </a:r>
            <a:r>
              <a:rPr lang="en-US" sz="1800" b="1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Modification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” of the level 1 DFD.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rebuchet MS" panose="020B0603020202020204" pitchFamily="34" charset="0"/>
              </a:rPr>
              <a:t> </a:t>
            </a:r>
            <a:endParaRPr lang="en-IN" sz="1600" dirty="0">
              <a:solidFill>
                <a:srgbClr val="959595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5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70F3-901B-4B8B-ACBC-3D34211C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 DFD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EF732-23B9-4FEF-B025-937B99E7667F}"/>
              </a:ext>
            </a:extLst>
          </p:cNvPr>
          <p:cNvSpPr txBox="1"/>
          <p:nvPr/>
        </p:nvSpPr>
        <p:spPr>
          <a:xfrm>
            <a:off x="2634005" y="5346654"/>
            <a:ext cx="6923988" cy="87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50000"/>
              </a:lnSpc>
              <a:spcAft>
                <a:spcPts val="25"/>
              </a:spcAft>
            </a:pP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As shown in the figure </a:t>
            </a:r>
            <a:r>
              <a:rPr lang="en-US" sz="1800" b="1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USER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is the external entity.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Here we are analyzing the process “</a:t>
            </a:r>
            <a:r>
              <a:rPr lang="en-US" sz="1800" b="1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Use Widgets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” of the level 1 DFD.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rebuchet MS" panose="020B0603020202020204" pitchFamily="34" charset="0"/>
              </a:rPr>
              <a:t> </a:t>
            </a:r>
            <a:endParaRPr lang="en-IN" sz="1600" dirty="0">
              <a:solidFill>
                <a:srgbClr val="959595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5EF953-DB46-4793-B10F-5CB36D3B3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3655" y="1746654"/>
            <a:ext cx="3964687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3CED-ED8F-4022-A9FC-A1B89544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 DFD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F563C-A7E9-4C60-B121-0B5832A44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000" y="1889185"/>
            <a:ext cx="6300000" cy="3079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0DC16-6DBD-4FCD-979E-029D8958B7AC}"/>
              </a:ext>
            </a:extLst>
          </p:cNvPr>
          <p:cNvSpPr txBox="1"/>
          <p:nvPr/>
        </p:nvSpPr>
        <p:spPr>
          <a:xfrm>
            <a:off x="2634006" y="5195824"/>
            <a:ext cx="6923988" cy="87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50000"/>
              </a:lnSpc>
              <a:spcAft>
                <a:spcPts val="25"/>
              </a:spcAft>
            </a:pP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As shown in the figure </a:t>
            </a:r>
            <a:r>
              <a:rPr lang="en-US" sz="1800" b="1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USER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 is the external entity.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rebuchet MS" panose="020B0603020202020204" pitchFamily="34" charset="0"/>
              </a:rPr>
              <a:t> 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Here we are analyzing the process “</a:t>
            </a:r>
            <a:r>
              <a:rPr lang="en-US" sz="1800" b="1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Search Query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rebuchet MS" panose="020B0603020202020204" pitchFamily="34" charset="0"/>
              </a:rPr>
              <a:t>” of the level 1 DFD.</a:t>
            </a:r>
            <a:r>
              <a:rPr lang="en-US" sz="1800" dirty="0">
                <a:solidFill>
                  <a:srgbClr val="95959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rebuchet MS" panose="020B0603020202020204" pitchFamily="34" charset="0"/>
              </a:rPr>
              <a:t> </a:t>
            </a:r>
            <a:endParaRPr lang="en-IN" sz="1600" dirty="0">
              <a:solidFill>
                <a:srgbClr val="959595"/>
              </a:solidFill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6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8167-FD3A-4F93-A144-16B7D1E4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22959-D1B1-4CE1-B93D-CA95F682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232" y="2053206"/>
            <a:ext cx="4403536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72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02A6-754D-4B6E-831C-A71C7182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ACTIVITY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3F538-9981-4723-8997-9D783C25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078" y="1958938"/>
            <a:ext cx="3947843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2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E3F8-106B-4E07-BDE9-55ABFC1C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ACTIVITY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33E42-A360-4C67-B74D-3FDB29FF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000" y="2005933"/>
            <a:ext cx="6300000" cy="3619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1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5DA3-7E9F-4F75-ABD6-BC4090B9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3D463-71E0-42B3-9810-377796C44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25" y="1987219"/>
            <a:ext cx="4541750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58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0219-2446-46B7-AB6A-1014CE2F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CB45C-3D2D-4143-8683-EF5AF0F1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74" y="1862683"/>
            <a:ext cx="4867275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A7813-9184-4C12-BB54-135B62AB3438}"/>
              </a:ext>
            </a:extLst>
          </p:cNvPr>
          <p:cNvSpPr txBox="1"/>
          <p:nvPr/>
        </p:nvSpPr>
        <p:spPr>
          <a:xfrm>
            <a:off x="3047151" y="556452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959595"/>
                </a:solidFill>
              </a:rPr>
              <a:t>Web Scrapping Flow Chart</a:t>
            </a:r>
            <a:endParaRPr lang="en-IN" sz="2000" dirty="0">
              <a:solidFill>
                <a:srgbClr val="9595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03CF-48BD-4847-88E6-368C102F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65F563-B9AA-419E-910B-25AB9E16A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96032"/>
              </p:ext>
            </p:extLst>
          </p:nvPr>
        </p:nvGraphicFramePr>
        <p:xfrm>
          <a:off x="873156" y="2484352"/>
          <a:ext cx="10445685" cy="270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3902">
                  <a:extLst>
                    <a:ext uri="{9D8B030D-6E8A-4147-A177-3AD203B41FA5}">
                      <a16:colId xmlns:a16="http://schemas.microsoft.com/office/drawing/2014/main" val="1938140033"/>
                    </a:ext>
                  </a:extLst>
                </a:gridCol>
                <a:gridCol w="1634328">
                  <a:extLst>
                    <a:ext uri="{9D8B030D-6E8A-4147-A177-3AD203B41FA5}">
                      <a16:colId xmlns:a16="http://schemas.microsoft.com/office/drawing/2014/main" val="1855086803"/>
                    </a:ext>
                  </a:extLst>
                </a:gridCol>
                <a:gridCol w="1089551">
                  <a:extLst>
                    <a:ext uri="{9D8B030D-6E8A-4147-A177-3AD203B41FA5}">
                      <a16:colId xmlns:a16="http://schemas.microsoft.com/office/drawing/2014/main" val="3691256619"/>
                    </a:ext>
                  </a:extLst>
                </a:gridCol>
                <a:gridCol w="960705">
                  <a:extLst>
                    <a:ext uri="{9D8B030D-6E8A-4147-A177-3AD203B41FA5}">
                      <a16:colId xmlns:a16="http://schemas.microsoft.com/office/drawing/2014/main" val="3061773653"/>
                    </a:ext>
                  </a:extLst>
                </a:gridCol>
                <a:gridCol w="2435668">
                  <a:extLst>
                    <a:ext uri="{9D8B030D-6E8A-4147-A177-3AD203B41FA5}">
                      <a16:colId xmlns:a16="http://schemas.microsoft.com/office/drawing/2014/main" val="3928762753"/>
                    </a:ext>
                  </a:extLst>
                </a:gridCol>
                <a:gridCol w="1602681">
                  <a:extLst>
                    <a:ext uri="{9D8B030D-6E8A-4147-A177-3AD203B41FA5}">
                      <a16:colId xmlns:a16="http://schemas.microsoft.com/office/drawing/2014/main" val="29479182"/>
                    </a:ext>
                  </a:extLst>
                </a:gridCol>
                <a:gridCol w="1638850">
                  <a:extLst>
                    <a:ext uri="{9D8B030D-6E8A-4147-A177-3AD203B41FA5}">
                      <a16:colId xmlns:a16="http://schemas.microsoft.com/office/drawing/2014/main" val="311711688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 dirty="0">
                          <a:effectLst/>
                        </a:rPr>
                        <a:t>Sr. No.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Field Name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Type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Size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Constraint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Example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56906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S_No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 dirty="0">
                          <a:effectLst/>
                        </a:rPr>
                        <a:t>Int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Serial Number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PRIMARY KEY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056331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 dirty="0">
                          <a:effectLst/>
                        </a:rPr>
                        <a:t>Query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Char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Query Like Error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Syntax Error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47955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Query_Type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Char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Show Type of Query Searched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Err, None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009152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Date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Date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Date of Search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IN" sz="110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50000"/>
                        </a:lnSpc>
                        <a:spcAft>
                          <a:spcPts val="25"/>
                        </a:spcAft>
                      </a:pPr>
                      <a:r>
                        <a:rPr lang="en-US" sz="1200" dirty="0">
                          <a:effectLst/>
                        </a:rPr>
                        <a:t>02/01/2020</a:t>
                      </a:r>
                      <a:endParaRPr lang="en-IN" sz="1100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  <a:ea typeface="Trebuchet MS" panose="020B0603020202020204" pitchFamily="34" charset="0"/>
                        <a:cs typeface="Trebuchet MS" panose="020B06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6923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6F968D-AF73-412B-8A47-ED13DF0F7149}"/>
              </a:ext>
            </a:extLst>
          </p:cNvPr>
          <p:cNvSpPr txBox="1"/>
          <p:nvPr/>
        </p:nvSpPr>
        <p:spPr>
          <a:xfrm>
            <a:off x="335359" y="1854897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History</a:t>
            </a:r>
            <a:endParaRPr lang="en-IN" sz="2000" dirty="0">
              <a:solidFill>
                <a:srgbClr val="9595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7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B863-AF1B-4391-A45F-EBCF6B34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1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26994-4D5D-485E-A8ED-C0034E3B9F72}"/>
              </a:ext>
            </a:extLst>
          </p:cNvPr>
          <p:cNvSpPr txBox="1"/>
          <p:nvPr/>
        </p:nvSpPr>
        <p:spPr>
          <a:xfrm>
            <a:off x="335360" y="5693456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Home Page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6EAB6-B95F-4AC9-B745-15BCBDB31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521382"/>
            <a:ext cx="7200000" cy="405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14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noProof="1"/>
              <a:t>Search engine optimization is a strategical technique to take a web document in top search results of a search engine.</a:t>
            </a:r>
          </a:p>
          <a:p>
            <a:pPr algn="just">
              <a:lnSpc>
                <a:spcPct val="100000"/>
              </a:lnSpc>
            </a:pPr>
            <a:r>
              <a:rPr lang="en-US" sz="2400" noProof="1"/>
              <a:t>In addition, most of other search engines use Google search patterns so we have concentrated on it. </a:t>
            </a:r>
          </a:p>
          <a:p>
            <a:pPr algn="just">
              <a:lnSpc>
                <a:spcPct val="100000"/>
              </a:lnSpc>
            </a:pPr>
            <a:r>
              <a:rPr lang="en-US" sz="2400" noProof="1"/>
              <a:t>This is like a Search Engine, where you can search for any type stuff used in programming, like Git, Stack Overflow, Erorr, Modules, etc. </a:t>
            </a:r>
          </a:p>
          <a:p>
            <a:pPr algn="just">
              <a:lnSpc>
                <a:spcPct val="100000"/>
              </a:lnSpc>
            </a:pPr>
            <a:r>
              <a:rPr lang="en-US" sz="2400" noProof="1"/>
              <a:t>Other than this it has plenty of other features. </a:t>
            </a:r>
          </a:p>
        </p:txBody>
      </p:sp>
    </p:spTree>
    <p:extLst>
      <p:ext uri="{BB962C8B-B14F-4D97-AF65-F5344CB8AC3E}">
        <p14:creationId xmlns:p14="http://schemas.microsoft.com/office/powerpoint/2010/main" val="2331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BD86-77D0-41A9-AAD8-FC0098B5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1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20AE1-281F-4195-A1AD-D11E752A386A}"/>
              </a:ext>
            </a:extLst>
          </p:cNvPr>
          <p:cNvSpPr txBox="1"/>
          <p:nvPr/>
        </p:nvSpPr>
        <p:spPr>
          <a:xfrm>
            <a:off x="410773" y="573118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Widgets List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F3241-74AD-4F48-A2F8-425B9DDE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540246"/>
            <a:ext cx="7200000" cy="405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906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0323-8F97-4586-B696-F13A7582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1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AB091-553F-4FAF-A721-7C92A037E806}"/>
              </a:ext>
            </a:extLst>
          </p:cNvPr>
          <p:cNvSpPr txBox="1"/>
          <p:nvPr/>
        </p:nvSpPr>
        <p:spPr>
          <a:xfrm>
            <a:off x="335360" y="573116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Search Home Screen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21D60-3F09-4A33-B388-7002B74C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540236"/>
            <a:ext cx="7200000" cy="405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1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0323-8F97-4586-B696-F13A7582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1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AB091-553F-4FAF-A721-7C92A037E806}"/>
              </a:ext>
            </a:extLst>
          </p:cNvPr>
          <p:cNvSpPr txBox="1"/>
          <p:nvPr/>
        </p:nvSpPr>
        <p:spPr>
          <a:xfrm>
            <a:off x="335360" y="573116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About Us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319BB-4AF0-4D86-B9EE-8F6EBD0E2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46" y="1585236"/>
            <a:ext cx="3987307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8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F7CD-CFC8-4D5A-8D7A-20F7C4DF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2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95ABC-E46F-42A3-A0D5-585A36BDA41F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Calendar (Widget)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5B1F8-A08B-4DAA-A382-D18F85B5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526106"/>
            <a:ext cx="7200000" cy="405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2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40EC7-AA75-402A-BCF4-2E1C3F898656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Calculator (Widget)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D6F0A-A884-4368-871B-57FC1F62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34" y="1571106"/>
            <a:ext cx="3916531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6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2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7E9A1-A7E1-4C96-B582-0B218B59FB3C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Translator (Widget)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371DD-F732-49F1-9824-C114FCF1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244" y="1571106"/>
            <a:ext cx="3803512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933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2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6F4B4-B646-4F94-9DE8-7072F4E9149D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Stopwatch (Widget)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B3234-6F2A-4DF9-87C1-65BF9AA36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526106"/>
            <a:ext cx="7200000" cy="405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26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1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D49F6-E2D7-45B0-8C2A-BC7D76737291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Music Player (Widget)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A2075-A3EC-4FCD-ADB4-AE410FD0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703" y="1571106"/>
            <a:ext cx="3820594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55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1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C380-42CC-4046-8DD1-F5C07331C929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Encryption/Decryption (Widget)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CB80A-B0D2-47F5-84BB-DAFCB5AE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072" y="1571106"/>
            <a:ext cx="3803855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48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C380-42CC-4046-8DD1-F5C07331C929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Dino Game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F009-E558-4E60-A540-7F48DE8E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1996626"/>
            <a:ext cx="6210300" cy="3108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445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865F-893C-4433-BF4F-FE881A13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OUR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C778-22C9-4FCC-8B2B-EEF060FA6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lnSpc>
                <a:spcPct val="150000"/>
              </a:lnSpc>
            </a:pPr>
            <a:r>
              <a:rPr lang="en-US" sz="24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Best for python programmers.</a:t>
            </a:r>
            <a:endParaRPr lang="en-IN" sz="24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24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Show only less than or equal to 50 relevant links.</a:t>
            </a:r>
            <a:endParaRPr lang="en-IN" sz="24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24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Many helpful widgets like calculator, translator and many more.</a:t>
            </a:r>
            <a:endParaRPr lang="en-IN" sz="24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24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No false information.</a:t>
            </a:r>
            <a:endParaRPr lang="en-IN" sz="24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25"/>
              </a:spcAft>
            </a:pPr>
            <a:r>
              <a:rPr lang="en-US" sz="24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Advertisement free.</a:t>
            </a:r>
            <a:endParaRPr lang="en-IN" sz="24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443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C380-42CC-4046-8DD1-F5C07331C929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Brain Games Home Screen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E5F5E-5753-42C4-A2EE-6D0EAD62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919" y="1571106"/>
            <a:ext cx="4766162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572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C380-42CC-4046-8DD1-F5C07331C929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Color Match (Brain Games)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49E4A-749D-4056-BD1D-8416372E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611" y="1571106"/>
            <a:ext cx="5206777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C380-42CC-4046-8DD1-F5C07331C929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Math Game (Brain Games)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EE1D2-82B8-4E2F-87B2-5EA9D2F09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779" y="1571106"/>
            <a:ext cx="4474441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5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C380-42CC-4046-8DD1-F5C07331C929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Word Scrabble (Brain Games)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4FE2B-E6D2-4A37-B964-CC7B587E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37" y="1571106"/>
            <a:ext cx="521052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58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C380-42CC-4046-8DD1-F5C07331C929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Color Meaning (Brain Games)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81A06-7463-4D84-BA8D-92EDC25A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980" y="1571106"/>
            <a:ext cx="5254039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16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C380-42CC-4046-8DD1-F5C07331C929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Calculate Game (Brain Games)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E5243-71C8-4A53-9727-C875E0F6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426" y="1571106"/>
            <a:ext cx="4523147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3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C380-42CC-4046-8DD1-F5C07331C929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Dictionary Game (Brain Games)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88FC3-39C2-4973-8654-0D2E81D8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45" y="1571106"/>
            <a:ext cx="4779310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4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C380-42CC-4046-8DD1-F5C07331C929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Super Mario Game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109F1-C605-432B-94B8-60943923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038" y="1751106"/>
            <a:ext cx="4539924" cy="36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52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DB80-A2E6-407F-AAED-94EFE54A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C380-42CC-4046-8DD1-F5C07331C929}"/>
              </a:ext>
            </a:extLst>
          </p:cNvPr>
          <p:cNvSpPr txBox="1"/>
          <p:nvPr/>
        </p:nvSpPr>
        <p:spPr>
          <a:xfrm>
            <a:off x="335360" y="5702904"/>
            <a:ext cx="115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Car Game</a:t>
            </a:r>
            <a:endParaRPr lang="en-IN" sz="2000" dirty="0">
              <a:solidFill>
                <a:srgbClr val="95959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3E69D-768A-454F-A66F-0C0EC288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23" y="1571106"/>
            <a:ext cx="5003954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448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812A-1DC2-440A-A323-CCC0CE64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4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30796-B380-4F34-BA03-44CA7ABE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090" y="1659118"/>
            <a:ext cx="7200000" cy="405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72792-90B8-4B34-821A-6344A2CDF9FA}"/>
              </a:ext>
            </a:extLst>
          </p:cNvPr>
          <p:cNvSpPr txBox="1"/>
          <p:nvPr/>
        </p:nvSpPr>
        <p:spPr>
          <a:xfrm>
            <a:off x="0" y="578426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959595"/>
                </a:solidFill>
                <a:latin typeface="Times New Roman" panose="02020603050405020304" pitchFamily="18" charset="0"/>
              </a:rPr>
              <a:t>Search Results</a:t>
            </a:r>
            <a:endParaRPr lang="en-IN" sz="1800" dirty="0">
              <a:solidFill>
                <a:srgbClr val="9595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2189-AC11-43B0-946D-1D917FACF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OUR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080B-ADED-4604-93AB-1F1E30F70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lnSpc>
                <a:spcPct val="150000"/>
              </a:lnSpc>
            </a:pPr>
            <a:r>
              <a:rPr lang="en-US" sz="24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We are not using proper web scrapping. Not all information is provided.</a:t>
            </a:r>
            <a:endParaRPr lang="en-IN" sz="24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25"/>
              </a:spcAft>
            </a:pPr>
            <a:r>
              <a:rPr lang="en-US" sz="24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Not our own web page screen.</a:t>
            </a:r>
            <a:endParaRPr lang="en-IN" sz="24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949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7ACA-D73C-414D-A937-801DEAB5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4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C319A-E912-448B-BCC5-A4971C03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668545"/>
            <a:ext cx="7200000" cy="405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B0E73F-983E-443E-ACD9-9DFBF3905103}"/>
              </a:ext>
            </a:extLst>
          </p:cNvPr>
          <p:cNvSpPr txBox="1"/>
          <p:nvPr/>
        </p:nvSpPr>
        <p:spPr>
          <a:xfrm>
            <a:off x="0" y="580311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959595"/>
                </a:solidFill>
                <a:latin typeface="Times New Roman" panose="02020603050405020304" pitchFamily="18" charset="0"/>
              </a:rPr>
              <a:t>Library Search</a:t>
            </a:r>
            <a:endParaRPr lang="en-IN" sz="1800" dirty="0">
              <a:solidFill>
                <a:srgbClr val="9595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FC58-6C69-4BC9-B9B0-43AEDC61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4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83A7C-9AF3-4A5B-86FE-315945DE3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00" y="1643030"/>
            <a:ext cx="7200000" cy="405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3B962E-7CF3-46A0-AB93-DA3F5F5B4B55}"/>
              </a:ext>
            </a:extLst>
          </p:cNvPr>
          <p:cNvSpPr txBox="1"/>
          <p:nvPr/>
        </p:nvSpPr>
        <p:spPr>
          <a:xfrm>
            <a:off x="0" y="575208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959595"/>
                </a:solidFill>
                <a:latin typeface="Times New Roman" panose="02020603050405020304" pitchFamily="18" charset="0"/>
              </a:rPr>
              <a:t>Error Search</a:t>
            </a:r>
            <a:endParaRPr lang="en-IN" sz="1800" dirty="0">
              <a:solidFill>
                <a:srgbClr val="9595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704B-3A71-42A5-B57A-47E45B2B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4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08A34-4C85-4FFE-A4E4-D418271A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00" y="1671311"/>
            <a:ext cx="7200000" cy="405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A2EC5-E4D1-489A-A218-8D218C394E1A}"/>
              </a:ext>
            </a:extLst>
          </p:cNvPr>
          <p:cNvSpPr txBox="1"/>
          <p:nvPr/>
        </p:nvSpPr>
        <p:spPr>
          <a:xfrm>
            <a:off x="141402" y="580864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959595"/>
                </a:solidFill>
                <a:latin typeface="Times New Roman" panose="02020603050405020304" pitchFamily="18" charset="0"/>
              </a:rPr>
              <a:t>Git Hub Search</a:t>
            </a:r>
            <a:endParaRPr lang="en-IN" sz="1800" dirty="0">
              <a:solidFill>
                <a:srgbClr val="9595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6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E34C-19A2-4323-B628-7AA82313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4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D93213-DE72-45FC-93C0-56BEC2E3E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00" y="1643030"/>
            <a:ext cx="7200000" cy="405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2697C3-1AD9-4F12-A035-59FD29554696}"/>
              </a:ext>
            </a:extLst>
          </p:cNvPr>
          <p:cNvSpPr txBox="1"/>
          <p:nvPr/>
        </p:nvSpPr>
        <p:spPr>
          <a:xfrm>
            <a:off x="0" y="575208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959595"/>
                </a:solidFill>
                <a:latin typeface="Times New Roman" panose="02020603050405020304" pitchFamily="18" charset="0"/>
              </a:rPr>
              <a:t>Stack Overflow Search</a:t>
            </a:r>
            <a:endParaRPr lang="en-IN" sz="1800" dirty="0">
              <a:solidFill>
                <a:srgbClr val="9595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1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1C59-0270-4998-B47D-08260078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DEVELOPMENT PHASE 4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EFF13A-9216-485B-9EEF-C632213B9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2473" y="1595896"/>
            <a:ext cx="4207054" cy="4071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BFCCB9-6CAC-49F8-8914-D01E6CB15FCA}"/>
              </a:ext>
            </a:extLst>
          </p:cNvPr>
          <p:cNvSpPr txBox="1"/>
          <p:nvPr/>
        </p:nvSpPr>
        <p:spPr>
          <a:xfrm>
            <a:off x="0" y="5679754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959595"/>
                </a:solidFill>
                <a:latin typeface="Times New Roman" panose="02020603050405020304" pitchFamily="18" charset="0"/>
              </a:rPr>
              <a:t>History</a:t>
            </a:r>
            <a:endParaRPr lang="en-IN" sz="1800" dirty="0">
              <a:solidFill>
                <a:srgbClr val="9595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52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7BF0-A9C5-407C-8BA6-745F3035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F2BC9-49F8-4A9E-9C30-9A5B8B75E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lvl="0" indent="-342900" algn="just">
              <a:lnSpc>
                <a:spcPct val="120000"/>
              </a:lnSpc>
              <a:buFont typeface="Wingdings" panose="05000000000000000000" pitchFamily="2" charset="2"/>
              <a:buChar char=""/>
            </a:pPr>
            <a:r>
              <a:rPr lang="en-US" sz="31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In the near future we will be with more search results that will include images, videos, news, shopping and much more.</a:t>
            </a:r>
            <a:endParaRPr lang="en-IN" sz="31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20000"/>
              </a:lnSpc>
              <a:buFont typeface="Wingdings" panose="05000000000000000000" pitchFamily="2" charset="2"/>
              <a:buChar char=""/>
            </a:pPr>
            <a:r>
              <a:rPr lang="en-US" sz="31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The application can be further available for smartphones devices such as android and IOS.</a:t>
            </a:r>
            <a:endParaRPr lang="en-IN" sz="31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20000"/>
              </a:lnSpc>
              <a:buFont typeface="Wingdings" panose="05000000000000000000" pitchFamily="2" charset="2"/>
              <a:buChar char=""/>
            </a:pPr>
            <a:r>
              <a:rPr lang="en-US" sz="31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Can improve the security level and making the application more secure and reliable.</a:t>
            </a:r>
            <a:endParaRPr lang="en-IN" sz="31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25"/>
              </a:spcAft>
              <a:buFont typeface="Wingdings" panose="05000000000000000000" pitchFamily="2" charset="2"/>
              <a:buChar char=""/>
            </a:pPr>
            <a:r>
              <a:rPr lang="en-US" sz="31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Project can be upgraded to more advance option while doing filtering the result, such as sort date wise, location wise etc.</a:t>
            </a:r>
            <a:endParaRPr lang="en-IN" sz="31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41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D731-2AB5-4511-90B5-E560A618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BIBLIOLOGY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8FFC4-1E04-4642-BC4E-37F857C0A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b="1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References</a:t>
            </a:r>
            <a:endParaRPr lang="en-IN" sz="20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u="sng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www.youtube.com</a:t>
            </a:r>
            <a:endParaRPr lang="en-IN" sz="20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u="sng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www.w3school.com</a:t>
            </a:r>
            <a:endParaRPr lang="en-IN" sz="20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u="sng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www.tutorialpoint.com</a:t>
            </a:r>
            <a:endParaRPr lang="en-IN" sz="20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u="sng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www.geeksforgeeks.com</a:t>
            </a:r>
            <a:endParaRPr lang="en-IN" sz="20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u="sng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www.code-reference.com</a:t>
            </a:r>
            <a:endParaRPr lang="en-IN" sz="20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u="sng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www.stackoverflow.com</a:t>
            </a:r>
            <a:endParaRPr lang="en-IN" sz="20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25"/>
              </a:spcAft>
              <a:buFont typeface="Symbol" panose="05050102010706020507" pitchFamily="18" charset="2"/>
              <a:buChar char=""/>
            </a:pPr>
            <a:r>
              <a:rPr lang="en-US" sz="2000" u="sng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www.github.com</a:t>
            </a:r>
            <a:endParaRPr lang="en-IN" sz="20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b="1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Bibliology</a:t>
            </a:r>
            <a:endParaRPr lang="en-IN" sz="20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25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Python 3</a:t>
            </a:r>
            <a:r>
              <a:rPr lang="en-US" sz="2000" baseline="300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rd</a:t>
            </a:r>
            <a:r>
              <a:rPr lang="en-US" sz="2000" dirty="0">
                <a:solidFill>
                  <a:srgbClr val="959595"/>
                </a:solidFill>
                <a:effectLst/>
                <a:ea typeface="Trebuchet MS" panose="020B0603020202020204" pitchFamily="34" charset="0"/>
                <a:cs typeface="Trebuchet MS" panose="020B0603020202020204" pitchFamily="34" charset="0"/>
              </a:rPr>
              <a:t> Edition</a:t>
            </a:r>
            <a:endParaRPr lang="en-IN" sz="2000" dirty="0">
              <a:solidFill>
                <a:srgbClr val="959595"/>
              </a:solidFill>
              <a:effectLst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70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B435-CC94-4A79-91D6-FFCD67E9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803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4760-4B83-4E12-BA0B-019A3940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C43FD-1AFD-45BC-B23F-60945F620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959595"/>
                </a:solidFill>
              </a:rPr>
              <a:t>Processor :</a:t>
            </a:r>
            <a:r>
              <a:rPr lang="en-US" sz="2400" dirty="0">
                <a:solidFill>
                  <a:srgbClr val="959595"/>
                </a:solidFill>
              </a:rPr>
              <a:t> Processor Intel(R) Core (TM) i3 CPU @ 2.10GHz, 2.10GHz</a:t>
            </a:r>
            <a:endParaRPr lang="en-IN" sz="2400" dirty="0">
              <a:solidFill>
                <a:srgbClr val="959595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959595"/>
                </a:solidFill>
              </a:rPr>
              <a:t>Memory:</a:t>
            </a:r>
            <a:r>
              <a:rPr lang="en-US" sz="2400" dirty="0">
                <a:solidFill>
                  <a:srgbClr val="959595"/>
                </a:solidFill>
              </a:rPr>
              <a:t> 256 MB</a:t>
            </a:r>
            <a:endParaRPr lang="en-IN" sz="2400" dirty="0">
              <a:solidFill>
                <a:srgbClr val="959595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959595"/>
                </a:solidFill>
              </a:rPr>
              <a:t>Hard Disk :</a:t>
            </a:r>
            <a:r>
              <a:rPr lang="en-US" sz="2400" dirty="0">
                <a:solidFill>
                  <a:srgbClr val="959595"/>
                </a:solidFill>
              </a:rPr>
              <a:t> 160 GB</a:t>
            </a:r>
            <a:endParaRPr lang="en-IN" sz="2400" dirty="0">
              <a:solidFill>
                <a:srgbClr val="959595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959595"/>
                </a:solidFill>
              </a:rPr>
              <a:t>Device :</a:t>
            </a:r>
            <a:r>
              <a:rPr lang="en-US" sz="2400" dirty="0">
                <a:solidFill>
                  <a:srgbClr val="959595"/>
                </a:solidFill>
              </a:rPr>
              <a:t> Keyboard, Mouse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9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90F7-F4CA-4598-982E-3CB063A8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96BC-5F1A-4706-BE44-144127444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Anaconda or Python 3.8 or PyCharm</a:t>
            </a:r>
          </a:p>
          <a:p>
            <a:r>
              <a:rPr lang="en-US" sz="2400" dirty="0"/>
              <a:t>SQLite 3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78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549D-6B2D-4A92-A042-E54245EB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041C-6856-4873-822D-AC0702ED2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Text To Speech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Time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Day and Date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Calculator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Calendar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Translator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Make Web Search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Random Python Facts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See The History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Offline Game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Back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Refresh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Fetch Any Website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Search In GitHub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Search In Stack overflow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Search For Any Error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Search For Any Module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Make Google Search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Get Results Sorted By Most Visited Sites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Exit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477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810BE-F271-4E39-9D40-21161AEF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MODULES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F913DD2-9316-44A8-9653-7AC4CE986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755414"/>
              </p:ext>
            </p:extLst>
          </p:nvPr>
        </p:nvGraphicFramePr>
        <p:xfrm>
          <a:off x="3855269" y="1789472"/>
          <a:ext cx="4481462" cy="3945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487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sentationGO">
  <a:themeElements>
    <a:clrScheme name="PGO - Chrome">
      <a:dk1>
        <a:srgbClr val="959595"/>
      </a:dk1>
      <a:lt1>
        <a:srgbClr val="FFFFFF"/>
      </a:lt1>
      <a:dk2>
        <a:srgbClr val="959595"/>
      </a:dk2>
      <a:lt2>
        <a:srgbClr val="E7E6E6"/>
      </a:lt2>
      <a:accent1>
        <a:srgbClr val="4C8BF5"/>
      </a:accent1>
      <a:accent2>
        <a:srgbClr val="DD5144"/>
      </a:accent2>
      <a:accent3>
        <a:srgbClr val="FFCD46"/>
      </a:accent3>
      <a:accent4>
        <a:srgbClr val="1DA462"/>
      </a:accent4>
      <a:accent5>
        <a:srgbClr val="F1F1F2"/>
      </a:accent5>
      <a:accent6>
        <a:srgbClr val="959595"/>
      </a:accent6>
      <a:hlink>
        <a:srgbClr val="003DDD"/>
      </a:hlink>
      <a:folHlink>
        <a:srgbClr val="FEFFF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65_T_PGO_CHROME-16x9.pptx" id="{6C79EE00-EA6E-4438-A75E-21F74519F562}" vid="{FFD95EC2-1BA6-4412-BDB6-6D9F60C67BC3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65_T_PGO_CHROME-16x9.pptx" id="{6C79EE00-EA6E-4438-A75E-21F74519F562}" vid="{F2F00595-DDB6-4A70-BA5C-0E463B1423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SCIENCE PPT</Template>
  <TotalTime>310</TotalTime>
  <Words>1237</Words>
  <Application>Microsoft Office PowerPoint</Application>
  <PresentationFormat>Widescreen</PresentationFormat>
  <Paragraphs>240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Open Sans</vt:lpstr>
      <vt:lpstr>Symbol</vt:lpstr>
      <vt:lpstr>Times New Roman</vt:lpstr>
      <vt:lpstr>Trebuchet MS</vt:lpstr>
      <vt:lpstr>Wingdings</vt:lpstr>
      <vt:lpstr>PresentationGO</vt:lpstr>
      <vt:lpstr>Designed by PresentationGO</vt:lpstr>
      <vt:lpstr>GALAXY : AT HAND</vt:lpstr>
      <vt:lpstr>INDEX</vt:lpstr>
      <vt:lpstr>ABSTRACT</vt:lpstr>
      <vt:lpstr>ADVANTAGES OF OUR SYSTEM</vt:lpstr>
      <vt:lpstr>DISADVANTAGES OF OUR SYSTEM</vt:lpstr>
      <vt:lpstr>HARDWARE REQUIREMENTS</vt:lpstr>
      <vt:lpstr>SOFTWARE REQUIREMENTS</vt:lpstr>
      <vt:lpstr>FEATURES</vt:lpstr>
      <vt:lpstr>USER MODULES</vt:lpstr>
      <vt:lpstr>DESCRIPTION OF USER MODULES</vt:lpstr>
      <vt:lpstr>SYSTEM MODULES</vt:lpstr>
      <vt:lpstr>DESCRIPTION OF USER MODULES</vt:lpstr>
      <vt:lpstr>CONTINUE…</vt:lpstr>
      <vt:lpstr>CONTINUE…</vt:lpstr>
      <vt:lpstr>TIMELINE CHART</vt:lpstr>
      <vt:lpstr>TECHNOLOGIES USED IN OUR SYSTEM</vt:lpstr>
      <vt:lpstr>CONTEXT/ZERO LEVEL DFD</vt:lpstr>
      <vt:lpstr>PROGRAMMER LEVEL 1 DFD</vt:lpstr>
      <vt:lpstr>USER LEVEL 1 DFD</vt:lpstr>
      <vt:lpstr>LEVEL 2 DFD</vt:lpstr>
      <vt:lpstr>LEVEL 2 DFD</vt:lpstr>
      <vt:lpstr>LEVEL 2 DFD</vt:lpstr>
      <vt:lpstr>USE CASE DIAGRAM</vt:lpstr>
      <vt:lpstr>PROGRAMMER ACTIVITY DIAGRAM</vt:lpstr>
      <vt:lpstr>USER ACTIVITY DIAGRAM</vt:lpstr>
      <vt:lpstr>ER DIAGRAM</vt:lpstr>
      <vt:lpstr>FLOWCHART</vt:lpstr>
      <vt:lpstr>DATA DICTIONARY</vt:lpstr>
      <vt:lpstr>SYSTEM DEVELOPMENT PHASE 1</vt:lpstr>
      <vt:lpstr>SYSTEM DEVELOPMENT PHASE 1</vt:lpstr>
      <vt:lpstr>SYSTEM DEVELOPMENT PHASE 1</vt:lpstr>
      <vt:lpstr>SYSTEM DEVELOPMENT PHASE 1</vt:lpstr>
      <vt:lpstr>SYSTEM DEVELOPMENT PHASE 2</vt:lpstr>
      <vt:lpstr>SYSTEM DEVELOPMENT PHASE 2</vt:lpstr>
      <vt:lpstr>SYSTEM DEVELOPMENT PHASE 2</vt:lpstr>
      <vt:lpstr>SYSTEM DEVELOPMENT PHASE 2</vt:lpstr>
      <vt:lpstr>SYSTEM DEVELOPMENT PHASE 1</vt:lpstr>
      <vt:lpstr>SYSTEM DEVELOPMENT PHASE 1</vt:lpstr>
      <vt:lpstr>SYSTEM DEVELOPMENT PHASE 3</vt:lpstr>
      <vt:lpstr>SYSTEM DEVELOPMENT PHASE 3</vt:lpstr>
      <vt:lpstr>SYSTEM DEVELOPMENT PHASE 3</vt:lpstr>
      <vt:lpstr>SYSTEM DEVELOPMENT PHASE 3</vt:lpstr>
      <vt:lpstr>SYSTEM DEVELOPMENT PHASE 3</vt:lpstr>
      <vt:lpstr>SYSTEM DEVELOPMENT PHASE 3</vt:lpstr>
      <vt:lpstr>SYSTEM DEVELOPMENT PHASE 3</vt:lpstr>
      <vt:lpstr>SYSTEM DEVELOPMENT PHASE 3</vt:lpstr>
      <vt:lpstr>SYSTEM DEVELOPMENT PHASE 3</vt:lpstr>
      <vt:lpstr>SYSTEM DEVELOPMENT PHASE 3</vt:lpstr>
      <vt:lpstr>SYSTEM DEVELOPMENT PHASE 4</vt:lpstr>
      <vt:lpstr>SYSTEM DEVELOPMENT PHASE 4</vt:lpstr>
      <vt:lpstr>SYSTEM DEVELOPMENT PHASE 4</vt:lpstr>
      <vt:lpstr>SYSTEM DEVELOPMENT PHASE 4</vt:lpstr>
      <vt:lpstr>SYSTEM DEVELOPMENT PHASE 4</vt:lpstr>
      <vt:lpstr>SYSTEM DEVELOPMENT PHASE 4</vt:lpstr>
      <vt:lpstr>FUTURE ENHANCEMENT</vt:lpstr>
      <vt:lpstr>REFERENCES AND BIBLIOLOGY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ABHISHEK MASHRUWALA</dc:creator>
  <dc:description>© Copyright PresentationGo.com</dc:description>
  <cp:lastModifiedBy>ABHISHEK MASHRUWALA</cp:lastModifiedBy>
  <cp:revision>28</cp:revision>
  <dcterms:created xsi:type="dcterms:W3CDTF">2020-12-02T09:10:46Z</dcterms:created>
  <dcterms:modified xsi:type="dcterms:W3CDTF">2021-03-24T06:10:09Z</dcterms:modified>
  <cp:category>Templates</cp:category>
</cp:coreProperties>
</file>